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sldIdLst>
    <p:sldId id="264" r:id="rId5"/>
    <p:sldId id="325" r:id="rId6"/>
    <p:sldId id="314" r:id="rId7"/>
    <p:sldId id="333" r:id="rId8"/>
    <p:sldId id="315" r:id="rId9"/>
    <p:sldId id="316" r:id="rId10"/>
    <p:sldId id="317" r:id="rId11"/>
    <p:sldId id="318" r:id="rId12"/>
    <p:sldId id="319" r:id="rId13"/>
    <p:sldId id="321" r:id="rId14"/>
    <p:sldId id="330" r:id="rId15"/>
    <p:sldId id="331" r:id="rId16"/>
    <p:sldId id="332" r:id="rId17"/>
    <p:sldId id="320" r:id="rId18"/>
    <p:sldId id="322" r:id="rId19"/>
    <p:sldId id="324" r:id="rId20"/>
    <p:sldId id="323" r:id="rId21"/>
    <p:sldId id="326" r:id="rId22"/>
    <p:sldId id="327" r:id="rId23"/>
    <p:sldId id="32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13ED0B-FF5C-4960-AFAE-1A2B190E2F85}">
          <p14:sldIdLst>
            <p14:sldId id="264"/>
            <p14:sldId id="325"/>
            <p14:sldId id="314"/>
            <p14:sldId id="333"/>
            <p14:sldId id="315"/>
            <p14:sldId id="316"/>
            <p14:sldId id="317"/>
            <p14:sldId id="318"/>
            <p14:sldId id="319"/>
            <p14:sldId id="321"/>
            <p14:sldId id="330"/>
            <p14:sldId id="331"/>
            <p14:sldId id="332"/>
            <p14:sldId id="320"/>
            <p14:sldId id="322"/>
            <p14:sldId id="324"/>
            <p14:sldId id="323"/>
            <p14:sldId id="326"/>
            <p14:sldId id="327"/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Reitter" userId="fc5b4fda186b8750" providerId="LiveId" clId="{DCC513AE-25F5-4E54-A939-237E40D1D4BC}"/>
    <pc:docChg chg="custSel addSld delSld modSld sldOrd addSection delSection modSection">
      <pc:chgData name="Ashley Reitter" userId="fc5b4fda186b8750" providerId="LiveId" clId="{DCC513AE-25F5-4E54-A939-237E40D1D4BC}" dt="2024-01-03T19:56:21.133" v="1310" actId="115"/>
      <pc:docMkLst>
        <pc:docMk/>
      </pc:docMkLst>
      <pc:sldChg chg="del ord">
        <pc:chgData name="Ashley Reitter" userId="fc5b4fda186b8750" providerId="LiveId" clId="{DCC513AE-25F5-4E54-A939-237E40D1D4BC}" dt="2023-12-13T20:22:51.241" v="441" actId="47"/>
        <pc:sldMkLst>
          <pc:docMk/>
          <pc:sldMk cId="3192257811" sldId="312"/>
        </pc:sldMkLst>
      </pc:sldChg>
      <pc:sldChg chg="del">
        <pc:chgData name="Ashley Reitter" userId="fc5b4fda186b8750" providerId="LiveId" clId="{DCC513AE-25F5-4E54-A939-237E40D1D4BC}" dt="2023-12-13T18:55:32.164" v="173" actId="47"/>
        <pc:sldMkLst>
          <pc:docMk/>
          <pc:sldMk cId="1687156590" sldId="313"/>
        </pc:sldMkLst>
      </pc:sldChg>
      <pc:sldChg chg="modSp mod">
        <pc:chgData name="Ashley Reitter" userId="fc5b4fda186b8750" providerId="LiveId" clId="{DCC513AE-25F5-4E54-A939-237E40D1D4BC}" dt="2023-12-13T20:10:35.908" v="271" actId="20577"/>
        <pc:sldMkLst>
          <pc:docMk/>
          <pc:sldMk cId="3284762229" sldId="316"/>
        </pc:sldMkLst>
        <pc:spChg chg="mod">
          <ac:chgData name="Ashley Reitter" userId="fc5b4fda186b8750" providerId="LiveId" clId="{DCC513AE-25F5-4E54-A939-237E40D1D4BC}" dt="2023-12-13T20:10:35.908" v="271" actId="20577"/>
          <ac:spMkLst>
            <pc:docMk/>
            <pc:sldMk cId="3284762229" sldId="316"/>
            <ac:spMk id="3" creationId="{887C301F-F8F8-509C-6235-F0E13635AA39}"/>
          </ac:spMkLst>
        </pc:spChg>
      </pc:sldChg>
      <pc:sldChg chg="addSp modSp mod modAnim">
        <pc:chgData name="Ashley Reitter" userId="fc5b4fda186b8750" providerId="LiveId" clId="{DCC513AE-25F5-4E54-A939-237E40D1D4BC}" dt="2023-12-13T17:53:46.584" v="46" actId="1076"/>
        <pc:sldMkLst>
          <pc:docMk/>
          <pc:sldMk cId="1358796748" sldId="317"/>
        </pc:sldMkLst>
        <pc:spChg chg="mod">
          <ac:chgData name="Ashley Reitter" userId="fc5b4fda186b8750" providerId="LiveId" clId="{DCC513AE-25F5-4E54-A939-237E40D1D4BC}" dt="2023-12-13T17:53:46.584" v="46" actId="1076"/>
          <ac:spMkLst>
            <pc:docMk/>
            <pc:sldMk cId="1358796748" sldId="317"/>
            <ac:spMk id="2" creationId="{3882AF12-DB6F-11E8-A162-2CE4554E9818}"/>
          </ac:spMkLst>
        </pc:spChg>
        <pc:picChg chg="add mod ord">
          <ac:chgData name="Ashley Reitter" userId="fc5b4fda186b8750" providerId="LiveId" clId="{DCC513AE-25F5-4E54-A939-237E40D1D4BC}" dt="2023-12-13T17:47:43.364" v="19" actId="170"/>
          <ac:picMkLst>
            <pc:docMk/>
            <pc:sldMk cId="1358796748" sldId="317"/>
            <ac:picMk id="3" creationId="{859E50B3-30E6-9123-A24E-DC5F3D728F82}"/>
          </ac:picMkLst>
        </pc:picChg>
        <pc:picChg chg="mod">
          <ac:chgData name="Ashley Reitter" userId="fc5b4fda186b8750" providerId="LiveId" clId="{DCC513AE-25F5-4E54-A939-237E40D1D4BC}" dt="2023-12-13T17:46:39.010" v="12" actId="1076"/>
          <ac:picMkLst>
            <pc:docMk/>
            <pc:sldMk cId="1358796748" sldId="317"/>
            <ac:picMk id="5" creationId="{D108719E-ACB0-E67C-7386-6BF5AD32FA7F}"/>
          </ac:picMkLst>
        </pc:picChg>
        <pc:picChg chg="add mod">
          <ac:chgData name="Ashley Reitter" userId="fc5b4fda186b8750" providerId="LiveId" clId="{DCC513AE-25F5-4E54-A939-237E40D1D4BC}" dt="2023-12-13T17:46:46.993" v="14" actId="1076"/>
          <ac:picMkLst>
            <pc:docMk/>
            <pc:sldMk cId="1358796748" sldId="317"/>
            <ac:picMk id="6" creationId="{24C647E8-9B30-A63A-54C8-09CA76EA3D8E}"/>
          </ac:picMkLst>
        </pc:picChg>
      </pc:sldChg>
      <pc:sldChg chg="addSp delSp modSp mod ord modAnim">
        <pc:chgData name="Ashley Reitter" userId="fc5b4fda186b8750" providerId="LiveId" clId="{DCC513AE-25F5-4E54-A939-237E40D1D4BC}" dt="2023-12-13T17:53:51.342" v="47"/>
        <pc:sldMkLst>
          <pc:docMk/>
          <pc:sldMk cId="1309437231" sldId="318"/>
        </pc:sldMkLst>
        <pc:spChg chg="mod">
          <ac:chgData name="Ashley Reitter" userId="fc5b4fda186b8750" providerId="LiveId" clId="{DCC513AE-25F5-4E54-A939-237E40D1D4BC}" dt="2023-12-13T17:53:41.782" v="45" actId="1076"/>
          <ac:spMkLst>
            <pc:docMk/>
            <pc:sldMk cId="1309437231" sldId="318"/>
            <ac:spMk id="2" creationId="{21FC3E1B-B3D0-445C-15FF-C411E11D41C4}"/>
          </ac:spMkLst>
        </pc:spChg>
        <pc:spChg chg="del">
          <ac:chgData name="Ashley Reitter" userId="fc5b4fda186b8750" providerId="LiveId" clId="{DCC513AE-25F5-4E54-A939-237E40D1D4BC}" dt="2023-12-13T17:44:29.918" v="0"/>
          <ac:spMkLst>
            <pc:docMk/>
            <pc:sldMk cId="1309437231" sldId="318"/>
            <ac:spMk id="3" creationId="{E6C5FD35-796C-EF86-688C-F07BC6477580}"/>
          </ac:spMkLst>
        </pc:spChg>
        <pc:spChg chg="add del mod">
          <ac:chgData name="Ashley Reitter" userId="fc5b4fda186b8750" providerId="LiveId" clId="{DCC513AE-25F5-4E54-A939-237E40D1D4BC}" dt="2023-12-13T17:50:27.703" v="20"/>
          <ac:spMkLst>
            <pc:docMk/>
            <pc:sldMk cId="1309437231" sldId="318"/>
            <ac:spMk id="7" creationId="{363C1F2F-1342-D51A-1457-4414D2F49922}"/>
          </ac:spMkLst>
        </pc:spChg>
        <pc:picChg chg="add del mod">
          <ac:chgData name="Ashley Reitter" userId="fc5b4fda186b8750" providerId="LiveId" clId="{DCC513AE-25F5-4E54-A939-237E40D1D4BC}" dt="2023-12-13T17:44:37.885" v="3" actId="21"/>
          <ac:picMkLst>
            <pc:docMk/>
            <pc:sldMk cId="1309437231" sldId="318"/>
            <ac:picMk id="5" creationId="{A4F92757-7AF9-F63E-736F-46DE7B4E11B7}"/>
          </ac:picMkLst>
        </pc:picChg>
        <pc:picChg chg="add mod">
          <ac:chgData name="Ashley Reitter" userId="fc5b4fda186b8750" providerId="LiveId" clId="{DCC513AE-25F5-4E54-A939-237E40D1D4BC}" dt="2023-12-13T17:50:30.194" v="21" actId="1076"/>
          <ac:picMkLst>
            <pc:docMk/>
            <pc:sldMk cId="1309437231" sldId="318"/>
            <ac:picMk id="9" creationId="{997A36E0-76ED-6CFA-1E24-D49947CC86D3}"/>
          </ac:picMkLst>
        </pc:picChg>
        <pc:picChg chg="add mod">
          <ac:chgData name="Ashley Reitter" userId="fc5b4fda186b8750" providerId="LiveId" clId="{DCC513AE-25F5-4E54-A939-237E40D1D4BC}" dt="2023-12-13T17:51:57.942" v="32" actId="1076"/>
          <ac:picMkLst>
            <pc:docMk/>
            <pc:sldMk cId="1309437231" sldId="318"/>
            <ac:picMk id="11" creationId="{64DBBAFA-E7BA-1F8B-A5F9-DB8662397826}"/>
          </ac:picMkLst>
        </pc:picChg>
        <pc:picChg chg="add del mod">
          <ac:chgData name="Ashley Reitter" userId="fc5b4fda186b8750" providerId="LiveId" clId="{DCC513AE-25F5-4E54-A939-237E40D1D4BC}" dt="2023-12-13T17:52:14.219" v="38" actId="478"/>
          <ac:picMkLst>
            <pc:docMk/>
            <pc:sldMk cId="1309437231" sldId="318"/>
            <ac:picMk id="13" creationId="{976ECA4D-AE94-C314-D2B3-87836B9EC9B7}"/>
          </ac:picMkLst>
        </pc:picChg>
        <pc:picChg chg="add mod">
          <ac:chgData name="Ashley Reitter" userId="fc5b4fda186b8750" providerId="LiveId" clId="{DCC513AE-25F5-4E54-A939-237E40D1D4BC}" dt="2023-12-13T17:53:32.447" v="43" actId="1076"/>
          <ac:picMkLst>
            <pc:docMk/>
            <pc:sldMk cId="1309437231" sldId="318"/>
            <ac:picMk id="15" creationId="{5A1FF67B-9DB4-1D4A-1F56-9587CADC7786}"/>
          </ac:picMkLst>
        </pc:picChg>
      </pc:sldChg>
      <pc:sldChg chg="addSp delSp modSp mod modAnim">
        <pc:chgData name="Ashley Reitter" userId="fc5b4fda186b8750" providerId="LiveId" clId="{DCC513AE-25F5-4E54-A939-237E40D1D4BC}" dt="2023-12-13T18:00:56.804" v="93" actId="20577"/>
        <pc:sldMkLst>
          <pc:docMk/>
          <pc:sldMk cId="3256764462" sldId="319"/>
        </pc:sldMkLst>
        <pc:spChg chg="mod">
          <ac:chgData name="Ashley Reitter" userId="fc5b4fda186b8750" providerId="LiveId" clId="{DCC513AE-25F5-4E54-A939-237E40D1D4BC}" dt="2023-12-13T18:00:56.804" v="93" actId="20577"/>
          <ac:spMkLst>
            <pc:docMk/>
            <pc:sldMk cId="3256764462" sldId="319"/>
            <ac:spMk id="2" creationId="{DB97853B-979E-FD27-1CD2-6E38066C5F03}"/>
          </ac:spMkLst>
        </pc:spChg>
        <pc:spChg chg="del">
          <ac:chgData name="Ashley Reitter" userId="fc5b4fda186b8750" providerId="LiveId" clId="{DCC513AE-25F5-4E54-A939-237E40D1D4BC}" dt="2023-12-13T17:55:26.838" v="59"/>
          <ac:spMkLst>
            <pc:docMk/>
            <pc:sldMk cId="3256764462" sldId="319"/>
            <ac:spMk id="3" creationId="{39A221A7-FF2C-2AB0-0110-D9E9D18CBAEC}"/>
          </ac:spMkLst>
        </pc:spChg>
        <pc:picChg chg="add mod">
          <ac:chgData name="Ashley Reitter" userId="fc5b4fda186b8750" providerId="LiveId" clId="{DCC513AE-25F5-4E54-A939-237E40D1D4BC}" dt="2023-12-13T17:55:30.966" v="60" actId="1076"/>
          <ac:picMkLst>
            <pc:docMk/>
            <pc:sldMk cId="3256764462" sldId="319"/>
            <ac:picMk id="5" creationId="{DCF4E794-8BC0-DAAE-835F-1630C90E4D83}"/>
          </ac:picMkLst>
        </pc:picChg>
        <pc:picChg chg="add mod">
          <ac:chgData name="Ashley Reitter" userId="fc5b4fda186b8750" providerId="LiveId" clId="{DCC513AE-25F5-4E54-A939-237E40D1D4BC}" dt="2023-12-13T17:56:05.538" v="65" actId="1076"/>
          <ac:picMkLst>
            <pc:docMk/>
            <pc:sldMk cId="3256764462" sldId="319"/>
            <ac:picMk id="7" creationId="{E971D3E3-BD57-9DD9-63AD-0DB9633729E1}"/>
          </ac:picMkLst>
        </pc:picChg>
        <pc:picChg chg="add mod">
          <ac:chgData name="Ashley Reitter" userId="fc5b4fda186b8750" providerId="LiveId" clId="{DCC513AE-25F5-4E54-A939-237E40D1D4BC}" dt="2023-12-13T17:57:28.735" v="72" actId="1076"/>
          <ac:picMkLst>
            <pc:docMk/>
            <pc:sldMk cId="3256764462" sldId="319"/>
            <ac:picMk id="9" creationId="{3824C8BB-F1AC-C365-9C0B-4C6F2EA532D1}"/>
          </ac:picMkLst>
        </pc:picChg>
        <pc:picChg chg="add mod">
          <ac:chgData name="Ashley Reitter" userId="fc5b4fda186b8750" providerId="LiveId" clId="{DCC513AE-25F5-4E54-A939-237E40D1D4BC}" dt="2023-12-13T17:59:59.045" v="82" actId="14100"/>
          <ac:picMkLst>
            <pc:docMk/>
            <pc:sldMk cId="3256764462" sldId="319"/>
            <ac:picMk id="11" creationId="{29055DFB-1936-B03F-7821-83D1464190A5}"/>
          </ac:picMkLst>
        </pc:picChg>
      </pc:sldChg>
      <pc:sldChg chg="addSp delSp modSp mod modAnim">
        <pc:chgData name="Ashley Reitter" userId="fc5b4fda186b8750" providerId="LiveId" clId="{DCC513AE-25F5-4E54-A939-237E40D1D4BC}" dt="2023-12-13T18:46:40.399" v="166"/>
        <pc:sldMkLst>
          <pc:docMk/>
          <pc:sldMk cId="1374564600" sldId="320"/>
        </pc:sldMkLst>
        <pc:spChg chg="mod">
          <ac:chgData name="Ashley Reitter" userId="fc5b4fda186b8750" providerId="LiveId" clId="{DCC513AE-25F5-4E54-A939-237E40D1D4BC}" dt="2023-12-13T18:43:28.807" v="153" actId="1076"/>
          <ac:spMkLst>
            <pc:docMk/>
            <pc:sldMk cId="1374564600" sldId="320"/>
            <ac:spMk id="2" creationId="{BE148BEC-F45F-D51D-DA02-48EA51996418}"/>
          </ac:spMkLst>
        </pc:spChg>
        <pc:spChg chg="del">
          <ac:chgData name="Ashley Reitter" userId="fc5b4fda186b8750" providerId="LiveId" clId="{DCC513AE-25F5-4E54-A939-237E40D1D4BC}" dt="2023-12-13T18:44:35.806" v="154"/>
          <ac:spMkLst>
            <pc:docMk/>
            <pc:sldMk cId="1374564600" sldId="320"/>
            <ac:spMk id="3" creationId="{A32CE319-FE1E-60AA-BD9F-D8A5081D8FA9}"/>
          </ac:spMkLst>
        </pc:spChg>
        <pc:picChg chg="add mod">
          <ac:chgData name="Ashley Reitter" userId="fc5b4fda186b8750" providerId="LiveId" clId="{DCC513AE-25F5-4E54-A939-237E40D1D4BC}" dt="2023-12-13T18:44:37.484" v="155" actId="1076"/>
          <ac:picMkLst>
            <pc:docMk/>
            <pc:sldMk cId="1374564600" sldId="320"/>
            <ac:picMk id="5" creationId="{AF9B9DD9-C584-586E-FEFB-78B6B6DF6366}"/>
          </ac:picMkLst>
        </pc:picChg>
        <pc:picChg chg="add mod">
          <ac:chgData name="Ashley Reitter" userId="fc5b4fda186b8750" providerId="LiveId" clId="{DCC513AE-25F5-4E54-A939-237E40D1D4BC}" dt="2023-12-13T18:45:03.692" v="162" actId="1076"/>
          <ac:picMkLst>
            <pc:docMk/>
            <pc:sldMk cId="1374564600" sldId="320"/>
            <ac:picMk id="7" creationId="{88626BAE-4560-C85A-F3DF-26BC770F8444}"/>
          </ac:picMkLst>
        </pc:picChg>
        <pc:picChg chg="add mod">
          <ac:chgData name="Ashley Reitter" userId="fc5b4fda186b8750" providerId="LiveId" clId="{DCC513AE-25F5-4E54-A939-237E40D1D4BC}" dt="2023-12-13T18:46:36.126" v="165" actId="1076"/>
          <ac:picMkLst>
            <pc:docMk/>
            <pc:sldMk cId="1374564600" sldId="320"/>
            <ac:picMk id="9" creationId="{28707177-D526-2894-55EA-A95F1C57859A}"/>
          </ac:picMkLst>
        </pc:picChg>
      </pc:sldChg>
      <pc:sldChg chg="addSp delSp modSp mod ord modAnim">
        <pc:chgData name="Ashley Reitter" userId="fc5b4fda186b8750" providerId="LiveId" clId="{DCC513AE-25F5-4E54-A939-237E40D1D4BC}" dt="2023-12-13T18:05:11.545" v="120"/>
        <pc:sldMkLst>
          <pc:docMk/>
          <pc:sldMk cId="2050829420" sldId="321"/>
        </pc:sldMkLst>
        <pc:spChg chg="mod">
          <ac:chgData name="Ashley Reitter" userId="fc5b4fda186b8750" providerId="LiveId" clId="{DCC513AE-25F5-4E54-A939-237E40D1D4BC}" dt="2023-12-13T18:01:10.310" v="104" actId="1076"/>
          <ac:spMkLst>
            <pc:docMk/>
            <pc:sldMk cId="2050829420" sldId="321"/>
            <ac:spMk id="2" creationId="{1B53B306-BC75-47A1-D36A-15837E76BA6A}"/>
          </ac:spMkLst>
        </pc:spChg>
        <pc:spChg chg="del">
          <ac:chgData name="Ashley Reitter" userId="fc5b4fda186b8750" providerId="LiveId" clId="{DCC513AE-25F5-4E54-A939-237E40D1D4BC}" dt="2023-12-13T18:03:21.541" v="105"/>
          <ac:spMkLst>
            <pc:docMk/>
            <pc:sldMk cId="2050829420" sldId="321"/>
            <ac:spMk id="3" creationId="{8D2A11A8-8A4C-6F72-F438-AEBF6FD6DB43}"/>
          </ac:spMkLst>
        </pc:spChg>
        <pc:picChg chg="add mod">
          <ac:chgData name="Ashley Reitter" userId="fc5b4fda186b8750" providerId="LiveId" clId="{DCC513AE-25F5-4E54-A939-237E40D1D4BC}" dt="2023-12-13T18:04:42.319" v="114" actId="1076"/>
          <ac:picMkLst>
            <pc:docMk/>
            <pc:sldMk cId="2050829420" sldId="321"/>
            <ac:picMk id="5" creationId="{B0AA33B4-81CC-6DF9-E597-1BF15B7D4C90}"/>
          </ac:picMkLst>
        </pc:picChg>
        <pc:picChg chg="add mod ord">
          <ac:chgData name="Ashley Reitter" userId="fc5b4fda186b8750" providerId="LiveId" clId="{DCC513AE-25F5-4E54-A939-237E40D1D4BC}" dt="2023-12-13T18:05:08.212" v="119" actId="1076"/>
          <ac:picMkLst>
            <pc:docMk/>
            <pc:sldMk cId="2050829420" sldId="321"/>
            <ac:picMk id="7" creationId="{0F7E97AA-6694-8BF8-3931-F87CA80A2136}"/>
          </ac:picMkLst>
        </pc:picChg>
      </pc:sldChg>
      <pc:sldChg chg="addSp delSp modSp mod ord modAnim">
        <pc:chgData name="Ashley Reitter" userId="fc5b4fda186b8750" providerId="LiveId" clId="{DCC513AE-25F5-4E54-A939-237E40D1D4BC}" dt="2023-12-13T19:34:52.421" v="191"/>
        <pc:sldMkLst>
          <pc:docMk/>
          <pc:sldMk cId="1111999935" sldId="322"/>
        </pc:sldMkLst>
        <pc:spChg chg="del">
          <ac:chgData name="Ashley Reitter" userId="fc5b4fda186b8750" providerId="LiveId" clId="{DCC513AE-25F5-4E54-A939-237E40D1D4BC}" dt="2023-12-13T18:47:38.514" v="168" actId="478"/>
          <ac:spMkLst>
            <pc:docMk/>
            <pc:sldMk cId="1111999935" sldId="322"/>
            <ac:spMk id="2" creationId="{3656A342-66CC-7BEE-1E40-1262B35B389C}"/>
          </ac:spMkLst>
        </pc:spChg>
        <pc:spChg chg="del">
          <ac:chgData name="Ashley Reitter" userId="fc5b4fda186b8750" providerId="LiveId" clId="{DCC513AE-25F5-4E54-A939-237E40D1D4BC}" dt="2023-12-13T18:47:35.461" v="167"/>
          <ac:spMkLst>
            <pc:docMk/>
            <pc:sldMk cId="1111999935" sldId="322"/>
            <ac:spMk id="3" creationId="{788342B5-B244-ED2C-F5B9-BA30FF8BD2B1}"/>
          </ac:spMkLst>
        </pc:spChg>
        <pc:picChg chg="add mod ord">
          <ac:chgData name="Ashley Reitter" userId="fc5b4fda186b8750" providerId="LiveId" clId="{DCC513AE-25F5-4E54-A939-237E40D1D4BC}" dt="2023-12-13T19:33:53.931" v="188" actId="1076"/>
          <ac:picMkLst>
            <pc:docMk/>
            <pc:sldMk cId="1111999935" sldId="322"/>
            <ac:picMk id="3" creationId="{C61DE66B-6E7D-B357-6E22-EE06FA2850A3}"/>
          </ac:picMkLst>
        </pc:picChg>
        <pc:picChg chg="add mod">
          <ac:chgData name="Ashley Reitter" userId="fc5b4fda186b8750" providerId="LiveId" clId="{DCC513AE-25F5-4E54-A939-237E40D1D4BC}" dt="2023-12-13T18:47:44.811" v="170" actId="1076"/>
          <ac:picMkLst>
            <pc:docMk/>
            <pc:sldMk cId="1111999935" sldId="322"/>
            <ac:picMk id="5" creationId="{EE47553F-1713-5192-67F3-C72E806087BA}"/>
          </ac:picMkLst>
        </pc:picChg>
        <pc:picChg chg="add mod">
          <ac:chgData name="Ashley Reitter" userId="fc5b4fda186b8750" providerId="LiveId" clId="{DCC513AE-25F5-4E54-A939-237E40D1D4BC}" dt="2023-12-13T19:34:49.543" v="190" actId="1076"/>
          <ac:picMkLst>
            <pc:docMk/>
            <pc:sldMk cId="1111999935" sldId="322"/>
            <ac:picMk id="6" creationId="{D464AFA2-28EB-DEEB-F87A-7DDD78EBAE13}"/>
          </ac:picMkLst>
        </pc:picChg>
      </pc:sldChg>
      <pc:sldChg chg="modSp mod">
        <pc:chgData name="Ashley Reitter" userId="fc5b4fda186b8750" providerId="LiveId" clId="{DCC513AE-25F5-4E54-A939-237E40D1D4BC}" dt="2024-01-03T19:56:21.133" v="1310" actId="115"/>
        <pc:sldMkLst>
          <pc:docMk/>
          <pc:sldMk cId="2516513507" sldId="323"/>
        </pc:sldMkLst>
        <pc:spChg chg="mod">
          <ac:chgData name="Ashley Reitter" userId="fc5b4fda186b8750" providerId="LiveId" clId="{DCC513AE-25F5-4E54-A939-237E40D1D4BC}" dt="2024-01-03T19:56:21.133" v="1310" actId="115"/>
          <ac:spMkLst>
            <pc:docMk/>
            <pc:sldMk cId="2516513507" sldId="323"/>
            <ac:spMk id="3" creationId="{4DB9EEDE-ACA4-E4C4-29DB-6C3007EE8427}"/>
          </ac:spMkLst>
        </pc:spChg>
      </pc:sldChg>
      <pc:sldChg chg="addSp delSp modSp mod">
        <pc:chgData name="Ashley Reitter" userId="fc5b4fda186b8750" providerId="LiveId" clId="{DCC513AE-25F5-4E54-A939-237E40D1D4BC}" dt="2023-12-13T20:22:32.321" v="440" actId="1076"/>
        <pc:sldMkLst>
          <pc:docMk/>
          <pc:sldMk cId="3893443745" sldId="324"/>
        </pc:sldMkLst>
        <pc:spChg chg="mod">
          <ac:chgData name="Ashley Reitter" userId="fc5b4fda186b8750" providerId="LiveId" clId="{DCC513AE-25F5-4E54-A939-237E40D1D4BC}" dt="2023-12-13T20:18:12.869" v="285" actId="20577"/>
          <ac:spMkLst>
            <pc:docMk/>
            <pc:sldMk cId="3893443745" sldId="324"/>
            <ac:spMk id="2" creationId="{18FACE12-B100-F8A9-2D47-196F5E97EB7A}"/>
          </ac:spMkLst>
        </pc:spChg>
        <pc:spChg chg="del">
          <ac:chgData name="Ashley Reitter" userId="fc5b4fda186b8750" providerId="LiveId" clId="{DCC513AE-25F5-4E54-A939-237E40D1D4BC}" dt="2023-12-13T20:17:44.227" v="273"/>
          <ac:spMkLst>
            <pc:docMk/>
            <pc:sldMk cId="3893443745" sldId="324"/>
            <ac:spMk id="3" creationId="{79628296-40AA-4E37-6ABF-4EB18FE276D0}"/>
          </ac:spMkLst>
        </pc:spChg>
        <pc:spChg chg="add mod">
          <ac:chgData name="Ashley Reitter" userId="fc5b4fda186b8750" providerId="LiveId" clId="{DCC513AE-25F5-4E54-A939-237E40D1D4BC}" dt="2023-12-13T20:22:32.321" v="440" actId="1076"/>
          <ac:spMkLst>
            <pc:docMk/>
            <pc:sldMk cId="3893443745" sldId="324"/>
            <ac:spMk id="8" creationId="{5AC5EF29-941B-EAF0-A901-966BAFF6B498}"/>
          </ac:spMkLst>
        </pc:spChg>
        <pc:graphicFrameChg chg="add del modGraphic">
          <ac:chgData name="Ashley Reitter" userId="fc5b4fda186b8750" providerId="LiveId" clId="{DCC513AE-25F5-4E54-A939-237E40D1D4BC}" dt="2023-12-13T20:18:51.621" v="289" actId="478"/>
          <ac:graphicFrameMkLst>
            <pc:docMk/>
            <pc:sldMk cId="3893443745" sldId="324"/>
            <ac:graphicFrameMk id="7" creationId="{352AEB0A-92D7-3436-4E2D-2CA2DAF71F94}"/>
          </ac:graphicFrameMkLst>
        </pc:graphicFrameChg>
        <pc:picChg chg="add mod modCrop">
          <ac:chgData name="Ashley Reitter" userId="fc5b4fda186b8750" providerId="LiveId" clId="{DCC513AE-25F5-4E54-A939-237E40D1D4BC}" dt="2023-12-13T20:18:10.603" v="284" actId="1076"/>
          <ac:picMkLst>
            <pc:docMk/>
            <pc:sldMk cId="3893443745" sldId="324"/>
            <ac:picMk id="5" creationId="{8B7E36B5-3162-87B2-9850-69E77EA7F049}"/>
          </ac:picMkLst>
        </pc:picChg>
      </pc:sldChg>
      <pc:sldChg chg="addSp modSp mod">
        <pc:chgData name="Ashley Reitter" userId="fc5b4fda186b8750" providerId="LiveId" clId="{DCC513AE-25F5-4E54-A939-237E40D1D4BC}" dt="2023-12-13T20:35:46.485" v="814" actId="1076"/>
        <pc:sldMkLst>
          <pc:docMk/>
          <pc:sldMk cId="4250416580" sldId="326"/>
        </pc:sldMkLst>
        <pc:spChg chg="mod">
          <ac:chgData name="Ashley Reitter" userId="fc5b4fda186b8750" providerId="LiveId" clId="{DCC513AE-25F5-4E54-A939-237E40D1D4BC}" dt="2023-12-13T20:24:37.531" v="442" actId="20577"/>
          <ac:spMkLst>
            <pc:docMk/>
            <pc:sldMk cId="4250416580" sldId="326"/>
            <ac:spMk id="2" creationId="{CB948470-1DC0-00FB-9B37-5C4D354EF674}"/>
          </ac:spMkLst>
        </pc:spChg>
        <pc:spChg chg="mod">
          <ac:chgData name="Ashley Reitter" userId="fc5b4fda186b8750" providerId="LiveId" clId="{DCC513AE-25F5-4E54-A939-237E40D1D4BC}" dt="2023-12-13T20:34:38.985" v="810" actId="20577"/>
          <ac:spMkLst>
            <pc:docMk/>
            <pc:sldMk cId="4250416580" sldId="326"/>
            <ac:spMk id="3" creationId="{8B5251F4-D122-CACE-72D6-B2BD622B1F21}"/>
          </ac:spMkLst>
        </pc:spChg>
        <pc:picChg chg="add mod">
          <ac:chgData name="Ashley Reitter" userId="fc5b4fda186b8750" providerId="LiveId" clId="{DCC513AE-25F5-4E54-A939-237E40D1D4BC}" dt="2023-12-13T20:35:46.485" v="814" actId="1076"/>
          <ac:picMkLst>
            <pc:docMk/>
            <pc:sldMk cId="4250416580" sldId="326"/>
            <ac:picMk id="5" creationId="{9804CB67-9EB1-E0F7-4448-A133868EB998}"/>
          </ac:picMkLst>
        </pc:picChg>
      </pc:sldChg>
      <pc:sldChg chg="addSp modSp mod modAnim">
        <pc:chgData name="Ashley Reitter" userId="fc5b4fda186b8750" providerId="LiveId" clId="{DCC513AE-25F5-4E54-A939-237E40D1D4BC}" dt="2023-12-13T21:22:26.493" v="1266" actId="1076"/>
        <pc:sldMkLst>
          <pc:docMk/>
          <pc:sldMk cId="1264973303" sldId="327"/>
        </pc:sldMkLst>
        <pc:spChg chg="mod">
          <ac:chgData name="Ashley Reitter" userId="fc5b4fda186b8750" providerId="LiveId" clId="{DCC513AE-25F5-4E54-A939-237E40D1D4BC}" dt="2023-12-13T20:43:35.257" v="1096" actId="1076"/>
          <ac:spMkLst>
            <pc:docMk/>
            <pc:sldMk cId="1264973303" sldId="327"/>
            <ac:spMk id="2" creationId="{796A1584-3A4C-1BB0-DFFD-4611AB092F7F}"/>
          </ac:spMkLst>
        </pc:spChg>
        <pc:spChg chg="mod">
          <ac:chgData name="Ashley Reitter" userId="fc5b4fda186b8750" providerId="LiveId" clId="{DCC513AE-25F5-4E54-A939-237E40D1D4BC}" dt="2023-12-13T21:22:26.493" v="1266" actId="1076"/>
          <ac:spMkLst>
            <pc:docMk/>
            <pc:sldMk cId="1264973303" sldId="327"/>
            <ac:spMk id="3" creationId="{3F1601C7-18CC-A883-8090-F9F15114A9B3}"/>
          </ac:spMkLst>
        </pc:spChg>
        <pc:picChg chg="add mod ord">
          <ac:chgData name="Ashley Reitter" userId="fc5b4fda186b8750" providerId="LiveId" clId="{DCC513AE-25F5-4E54-A939-237E40D1D4BC}" dt="2023-12-13T20:45:41.638" v="1109" actId="14100"/>
          <ac:picMkLst>
            <pc:docMk/>
            <pc:sldMk cId="1264973303" sldId="327"/>
            <ac:picMk id="5" creationId="{DB961EC8-91A7-0EDC-17AC-D20566AC5626}"/>
          </ac:picMkLst>
        </pc:picChg>
        <pc:picChg chg="add mod">
          <ac:chgData name="Ashley Reitter" userId="fc5b4fda186b8750" providerId="LiveId" clId="{DCC513AE-25F5-4E54-A939-237E40D1D4BC}" dt="2023-12-13T20:45:32.991" v="1107" actId="1076"/>
          <ac:picMkLst>
            <pc:docMk/>
            <pc:sldMk cId="1264973303" sldId="327"/>
            <ac:picMk id="7" creationId="{ABD255F6-FC8C-C0EB-F49E-F4F62AB1A831}"/>
          </ac:picMkLst>
        </pc:picChg>
        <pc:picChg chg="add mod">
          <ac:chgData name="Ashley Reitter" userId="fc5b4fda186b8750" providerId="LiveId" clId="{DCC513AE-25F5-4E54-A939-237E40D1D4BC}" dt="2023-12-13T20:49:51.846" v="1252" actId="1076"/>
          <ac:picMkLst>
            <pc:docMk/>
            <pc:sldMk cId="1264973303" sldId="327"/>
            <ac:picMk id="9" creationId="{A92752BF-7384-8193-65A6-D80F906DA983}"/>
          </ac:picMkLst>
        </pc:picChg>
      </pc:sldChg>
      <pc:sldChg chg="del">
        <pc:chgData name="Ashley Reitter" userId="fc5b4fda186b8750" providerId="LiveId" clId="{DCC513AE-25F5-4E54-A939-237E40D1D4BC}" dt="2023-12-13T20:36:48.571" v="832" actId="2696"/>
        <pc:sldMkLst>
          <pc:docMk/>
          <pc:sldMk cId="2916124361" sldId="328"/>
        </pc:sldMkLst>
      </pc:sldChg>
      <pc:sldChg chg="addSp modSp new mod modAnim">
        <pc:chgData name="Ashley Reitter" userId="fc5b4fda186b8750" providerId="LiveId" clId="{DCC513AE-25F5-4E54-A939-237E40D1D4BC}" dt="2023-12-13T18:08:26.885" v="136" actId="1076"/>
        <pc:sldMkLst>
          <pc:docMk/>
          <pc:sldMk cId="3019315227" sldId="330"/>
        </pc:sldMkLst>
        <pc:picChg chg="add mod">
          <ac:chgData name="Ashley Reitter" userId="fc5b4fda186b8750" providerId="LiveId" clId="{DCC513AE-25F5-4E54-A939-237E40D1D4BC}" dt="2023-12-13T18:08:26.885" v="136" actId="1076"/>
          <ac:picMkLst>
            <pc:docMk/>
            <pc:sldMk cId="3019315227" sldId="330"/>
            <ac:picMk id="3" creationId="{BCC27642-9D2B-8F4B-72A9-19AD1ED65FAB}"/>
          </ac:picMkLst>
        </pc:picChg>
        <pc:picChg chg="add mod">
          <ac:chgData name="Ashley Reitter" userId="fc5b4fda186b8750" providerId="LiveId" clId="{DCC513AE-25F5-4E54-A939-237E40D1D4BC}" dt="2023-12-13T18:08:24.228" v="135" actId="1076"/>
          <ac:picMkLst>
            <pc:docMk/>
            <pc:sldMk cId="3019315227" sldId="330"/>
            <ac:picMk id="5" creationId="{1C46DAC3-9327-B7ED-E97F-85138EC95D29}"/>
          </ac:picMkLst>
        </pc:picChg>
      </pc:sldChg>
      <pc:sldChg chg="addSp modSp new mod">
        <pc:chgData name="Ashley Reitter" userId="fc5b4fda186b8750" providerId="LiveId" clId="{DCC513AE-25F5-4E54-A939-237E40D1D4BC}" dt="2023-12-13T18:09:23.059" v="140" actId="1076"/>
        <pc:sldMkLst>
          <pc:docMk/>
          <pc:sldMk cId="3096748884" sldId="331"/>
        </pc:sldMkLst>
        <pc:picChg chg="add mod">
          <ac:chgData name="Ashley Reitter" userId="fc5b4fda186b8750" providerId="LiveId" clId="{DCC513AE-25F5-4E54-A939-237E40D1D4BC}" dt="2023-12-13T18:09:23.059" v="140" actId="1076"/>
          <ac:picMkLst>
            <pc:docMk/>
            <pc:sldMk cId="3096748884" sldId="331"/>
            <ac:picMk id="3" creationId="{BF76218B-9DAD-0341-0E52-7B64FDAEC427}"/>
          </ac:picMkLst>
        </pc:picChg>
      </pc:sldChg>
      <pc:sldChg chg="addSp modSp new mod">
        <pc:chgData name="Ashley Reitter" userId="fc5b4fda186b8750" providerId="LiveId" clId="{DCC513AE-25F5-4E54-A939-237E40D1D4BC}" dt="2023-12-13T18:13:11.521" v="152" actId="1076"/>
        <pc:sldMkLst>
          <pc:docMk/>
          <pc:sldMk cId="3443789457" sldId="332"/>
        </pc:sldMkLst>
        <pc:picChg chg="add mod modCrop">
          <ac:chgData name="Ashley Reitter" userId="fc5b4fda186b8750" providerId="LiveId" clId="{DCC513AE-25F5-4E54-A939-237E40D1D4BC}" dt="2023-12-13T18:13:11.521" v="152" actId="1076"/>
          <ac:picMkLst>
            <pc:docMk/>
            <pc:sldMk cId="3443789457" sldId="332"/>
            <ac:picMk id="3" creationId="{B4F183BE-8A2D-9382-1B01-2D34958D7A71}"/>
          </ac:picMkLst>
        </pc:picChg>
      </pc:sldChg>
      <pc:sldChg chg="addSp modSp new mod">
        <pc:chgData name="Ashley Reitter" userId="fc5b4fda186b8750" providerId="LiveId" clId="{DCC513AE-25F5-4E54-A939-237E40D1D4BC}" dt="2023-12-13T19:24:45.889" v="177" actId="1076"/>
        <pc:sldMkLst>
          <pc:docMk/>
          <pc:sldMk cId="2634334558" sldId="333"/>
        </pc:sldMkLst>
        <pc:picChg chg="add mod">
          <ac:chgData name="Ashley Reitter" userId="fc5b4fda186b8750" providerId="LiveId" clId="{DCC513AE-25F5-4E54-A939-237E40D1D4BC}" dt="2023-12-13T19:24:45.889" v="177" actId="1076"/>
          <ac:picMkLst>
            <pc:docMk/>
            <pc:sldMk cId="2634334558" sldId="333"/>
            <ac:picMk id="3" creationId="{14DF1EB3-5A10-F577-20E3-34E2778481B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1/3/2024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y.allaboutbirds.org/live-events/" TargetMode="External"/><Relationship Id="rId7" Type="http://schemas.openxmlformats.org/officeDocument/2006/relationships/hyperlink" Target="https://www.michiganaudubon.org/" TargetMode="External"/><Relationship Id="rId2" Type="http://schemas.openxmlformats.org/officeDocument/2006/relationships/hyperlink" Target="https://www.allaboutbirds.org/new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chiganaudubon.org/our-conservation-impact/forestry-for-michigan-birds/" TargetMode="External"/><Relationship Id="rId5" Type="http://schemas.openxmlformats.org/officeDocument/2006/relationships/hyperlink" Target="https://abcbirds.org/" TargetMode="External"/><Relationship Id="rId4" Type="http://schemas.openxmlformats.org/officeDocument/2006/relationships/hyperlink" Target="https://www.birdsandblooms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mailto:rannelin@charter.net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1" y="1784140"/>
            <a:ext cx="8649738" cy="2590800"/>
          </a:xfrm>
        </p:spPr>
        <p:txBody>
          <a:bodyPr>
            <a:normAutofit/>
          </a:bodyPr>
          <a:lstStyle/>
          <a:p>
            <a:r>
              <a:rPr lang="en-US" sz="6800" dirty="0"/>
              <a:t>Winter birding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8081" y="3960851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December 13, 2023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B4B966D-E632-3D11-237C-B861E8D0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656" y="4544709"/>
            <a:ext cx="5610688" cy="199907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B306-BC75-47A1-D36A-15837E76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81" y="424481"/>
            <a:ext cx="10058400" cy="1371600"/>
          </a:xfrm>
        </p:spPr>
        <p:txBody>
          <a:bodyPr/>
          <a:lstStyle/>
          <a:p>
            <a:r>
              <a:rPr lang="en-US" dirty="0"/>
              <a:t>Beak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E97AA-6694-8BF8-3931-F87CA80A2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45" y="963422"/>
            <a:ext cx="8096774" cy="539720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AA33B4-81CC-6DF9-E597-1BF15B7D4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681" y="1515707"/>
            <a:ext cx="5723516" cy="4292637"/>
          </a:xfrm>
        </p:spPr>
      </p:pic>
    </p:spTree>
    <p:extLst>
      <p:ext uri="{BB962C8B-B14F-4D97-AF65-F5344CB8AC3E}">
        <p14:creationId xmlns:p14="http://schemas.microsoft.com/office/powerpoint/2010/main" val="205082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27642-9D2B-8F4B-72A9-19AD1ED65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25" y="505874"/>
            <a:ext cx="6923807" cy="3663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6DAC3-9327-B7ED-E97F-85138EC95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865" y="2713532"/>
            <a:ext cx="6468610" cy="36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1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6218B-9DAD-0341-0E52-7B64FDAE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577" y="342794"/>
            <a:ext cx="8908846" cy="61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8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183BE-8A2D-9382-1B01-2D34958D7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6" b="18680"/>
          <a:stretch/>
        </p:blipFill>
        <p:spPr>
          <a:xfrm>
            <a:off x="2822738" y="389468"/>
            <a:ext cx="6546524" cy="607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9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8BEC-F45F-D51D-DA02-48EA51996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2" y="399314"/>
            <a:ext cx="10058400" cy="1371600"/>
          </a:xfrm>
        </p:spPr>
        <p:txBody>
          <a:bodyPr/>
          <a:lstStyle/>
          <a:p>
            <a:r>
              <a:rPr lang="en-US" dirty="0"/>
              <a:t>Tails and Wings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9B9DD9-C584-586E-FEFB-78B6B6DF6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922" y="1683989"/>
            <a:ext cx="7274999" cy="38496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626BAE-4560-C85A-F3DF-26BC770F8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025" y="1683988"/>
            <a:ext cx="5132916" cy="3849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7177-D526-2894-55EA-A95F1C578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213" y="1546668"/>
            <a:ext cx="41243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DE66B-6E7D-B357-6E22-EE06FA285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897" y="543086"/>
            <a:ext cx="6488666" cy="41631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47553F-1713-5192-67F3-C72E80608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64" y="400473"/>
            <a:ext cx="6233254" cy="384968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64AFA2-28EB-DEEB-F87A-7DDD78EBA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191" y="288591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9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ACE12-B100-F8A9-2D47-196F5E9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83" y="499981"/>
            <a:ext cx="10058400" cy="1371600"/>
          </a:xfrm>
        </p:spPr>
        <p:txBody>
          <a:bodyPr/>
          <a:lstStyle/>
          <a:p>
            <a:r>
              <a:rPr lang="en-US" dirty="0"/>
              <a:t>Tools you can use: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7E36B5-3162-87B2-9850-69E77EA7F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89" t="161" r="14493" b="-161"/>
          <a:stretch/>
        </p:blipFill>
        <p:spPr>
          <a:xfrm rot="5400000">
            <a:off x="5694456" y="215052"/>
            <a:ext cx="5176011" cy="672571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5EF29-941B-EAF0-A901-966BAFF6B498}"/>
              </a:ext>
            </a:extLst>
          </p:cNvPr>
          <p:cNvSpPr txBox="1"/>
          <p:nvPr/>
        </p:nvSpPr>
        <p:spPr>
          <a:xfrm>
            <a:off x="644286" y="1762524"/>
            <a:ext cx="38421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Binoculars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Books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Friends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Birding Guides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Smartphone apps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e-Bird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Merlin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4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83C0-C028-7CD3-C866-B794C5AB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9EEDE-ACA4-E4C4-29DB-6C3007EE8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About Birds: </a:t>
            </a:r>
            <a:r>
              <a:rPr lang="en-US" sz="1800" u="sng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https://www.allaboutbirds.org/news/</a:t>
            </a:r>
            <a:endParaRPr lang="en-US" sz="1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Bird Academy: </a:t>
            </a:r>
            <a:r>
              <a:rPr lang="en-US" sz="1800" u="sng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https://academy.allaboutbirds.org/live-events/</a:t>
            </a:r>
            <a:endParaRPr lang="en-US" sz="1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Birds and Blooms: </a:t>
            </a:r>
            <a:r>
              <a:rPr lang="en-US" sz="1800" u="sng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https://www.birdsandblooms.com/</a:t>
            </a:r>
            <a:endParaRPr lang="en-US" sz="1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Bird Conservancy: </a:t>
            </a:r>
            <a:r>
              <a:rPr lang="en-US" sz="1800" u="sng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https://abcbirds.org/</a:t>
            </a:r>
            <a:endParaRPr lang="en-US" sz="1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Forestry for Michigan Birds: </a:t>
            </a:r>
            <a:r>
              <a:rPr lang="en-US" sz="1800" u="sng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https://www.michiganaudubon.org/our-conservation-impact/forestry-for-michigan-birds/</a:t>
            </a:r>
            <a:endParaRPr lang="en-US" sz="1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Michigan Audubon: </a:t>
            </a:r>
            <a:r>
              <a:rPr lang="en-US" sz="1800" u="sng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https://www.michiganaudubon.org/</a:t>
            </a:r>
            <a:endParaRPr lang="en-US" sz="1800" u="sng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E-bird </a:t>
            </a:r>
            <a:r>
              <a:rPr lang="en-US" sz="1800" u="sng" kern="1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https://ebird.org/home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Merlin bird ID app </a:t>
            </a:r>
            <a:r>
              <a:rPr lang="en-US" sz="1800" u="sng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https://merlin.allaboutbirds.org/</a:t>
            </a:r>
          </a:p>
        </p:txBody>
      </p:sp>
    </p:spTree>
    <p:extLst>
      <p:ext uri="{BB962C8B-B14F-4D97-AF65-F5344CB8AC3E}">
        <p14:creationId xmlns:p14="http://schemas.microsoft.com/office/powerpoint/2010/main" val="2516513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8470-1DC0-00FB-9B37-5C4D354E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Christmas Bird Count and </a:t>
            </a:r>
            <a:br>
              <a:rPr lang="en-US" dirty="0"/>
            </a:br>
            <a:r>
              <a:rPr lang="en-US" dirty="0"/>
              <a:t>Great Backyard Bird 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251F4-D122-CACE-72D6-B2BD622B1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Christmas Bird Count – this Saturday, December 16</a:t>
            </a:r>
          </a:p>
          <a:p>
            <a:pPr lvl="1"/>
            <a:r>
              <a:rPr lang="en-US" sz="1500" dirty="0"/>
              <a:t>7.5 mile radius from end of </a:t>
            </a:r>
            <a:r>
              <a:rPr lang="en-US" sz="1500" dirty="0" err="1"/>
              <a:t>Krummich</a:t>
            </a:r>
            <a:r>
              <a:rPr lang="en-US" sz="1500" dirty="0"/>
              <a:t> Road, can count at home or be assigned a location</a:t>
            </a:r>
          </a:p>
          <a:p>
            <a:pPr lvl="1"/>
            <a:r>
              <a:rPr lang="en-US" sz="1500" dirty="0"/>
              <a:t>Contact Ron </a:t>
            </a:r>
            <a:r>
              <a:rPr lang="en-US" sz="1500" dirty="0" err="1"/>
              <a:t>Annelin</a:t>
            </a:r>
            <a:r>
              <a:rPr lang="en-US" sz="1500" dirty="0"/>
              <a:t> at </a:t>
            </a:r>
            <a:r>
              <a:rPr lang="en-US" sz="15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rannelin@charter.net</a:t>
            </a:r>
            <a:r>
              <a:rPr lang="en-US" sz="1500" u="sng" dirty="0"/>
              <a:t> </a:t>
            </a:r>
          </a:p>
          <a:p>
            <a:pPr marL="274320" lvl="1" indent="0">
              <a:buNone/>
            </a:pPr>
            <a:endParaRPr lang="en-US" sz="1500" u="sng" dirty="0"/>
          </a:p>
          <a:p>
            <a:pPr marL="274320" lvl="1" indent="0">
              <a:buNone/>
            </a:pPr>
            <a:endParaRPr lang="en-US" sz="1500" u="sng" dirty="0"/>
          </a:p>
          <a:p>
            <a:r>
              <a:rPr lang="en-US" dirty="0"/>
              <a:t>Great Backyard Bird Count</a:t>
            </a:r>
          </a:p>
          <a:p>
            <a:pPr lvl="1"/>
            <a:r>
              <a:rPr lang="en-US" dirty="0"/>
              <a:t>February 16-19 2024</a:t>
            </a:r>
          </a:p>
          <a:p>
            <a:pPr lvl="1"/>
            <a:r>
              <a:rPr lang="en-US" dirty="0"/>
              <a:t>Keep an eye out for SCD group event</a:t>
            </a:r>
          </a:p>
          <a:p>
            <a:pPr lvl="1"/>
            <a:r>
              <a:rPr lang="en-US" dirty="0"/>
              <a:t>https://www.birdcount.org/</a:t>
            </a:r>
          </a:p>
          <a:p>
            <a:pPr marL="274320" lvl="1" indent="0">
              <a:buNone/>
            </a:pPr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4CB67-9EB1-E0F7-4448-A133868E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867" y="2944536"/>
            <a:ext cx="5022633" cy="33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16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A1584-3A4C-1BB0-DFFD-4611AB092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26" y="448722"/>
            <a:ext cx="10058400" cy="1371600"/>
          </a:xfrm>
        </p:spPr>
        <p:txBody>
          <a:bodyPr/>
          <a:lstStyle/>
          <a:p>
            <a:r>
              <a:rPr lang="en-US" dirty="0"/>
              <a:t>Bird Habitat and Bird Feeders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601C7-18CC-A883-8090-F9F15114A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00" y="1820322"/>
            <a:ext cx="10058400" cy="3849624"/>
          </a:xfrm>
        </p:spPr>
        <p:txBody>
          <a:bodyPr>
            <a:normAutofit/>
          </a:bodyPr>
          <a:lstStyle/>
          <a:p>
            <a:r>
              <a:rPr lang="en-US" sz="1600" dirty="0"/>
              <a:t>Adding habitat to your yard: </a:t>
            </a:r>
          </a:p>
          <a:p>
            <a:pPr lvl="1"/>
            <a:r>
              <a:rPr lang="en-US" sz="1600" dirty="0"/>
              <a:t>Cover</a:t>
            </a:r>
          </a:p>
          <a:p>
            <a:pPr lvl="1"/>
            <a:r>
              <a:rPr lang="en-US" sz="1600" dirty="0"/>
              <a:t>Nesting locations</a:t>
            </a:r>
          </a:p>
          <a:p>
            <a:pPr lvl="1"/>
            <a:r>
              <a:rPr lang="en-US" sz="1600" dirty="0"/>
              <a:t>Food sources</a:t>
            </a:r>
          </a:p>
          <a:p>
            <a:pPr lvl="1"/>
            <a:endParaRPr lang="en-US" sz="1600" dirty="0"/>
          </a:p>
          <a:p>
            <a:r>
              <a:rPr lang="en-US" sz="1600" dirty="0"/>
              <a:t>Bird Feeders:</a:t>
            </a:r>
          </a:p>
          <a:p>
            <a:pPr lvl="1"/>
            <a:r>
              <a:rPr lang="en-US" sz="1600" dirty="0"/>
              <a:t>Different types for different species</a:t>
            </a:r>
          </a:p>
          <a:p>
            <a:pPr lvl="1"/>
            <a:r>
              <a:rPr lang="en-US" sz="1600" dirty="0"/>
              <a:t>What types of food?</a:t>
            </a:r>
          </a:p>
          <a:p>
            <a:pPr lvl="1"/>
            <a:r>
              <a:rPr lang="en-US" sz="1600" dirty="0"/>
              <a:t>Cleanliness/Messiness</a:t>
            </a:r>
          </a:p>
          <a:p>
            <a:pPr lvl="1"/>
            <a:endParaRPr lang="en-US" sz="1600" dirty="0"/>
          </a:p>
          <a:p>
            <a:r>
              <a:rPr lang="en-US" sz="1600" dirty="0"/>
              <a:t>Water 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255F6-FC8C-C0EB-F49E-F4F62AB1A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499" y="1595397"/>
            <a:ext cx="7009701" cy="4660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61EC8-91A7-0EDC-17AC-D20566AC5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498" y="1595397"/>
            <a:ext cx="7009701" cy="4660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752BF-7384-8193-65A6-D80F906DA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15" y="1497602"/>
            <a:ext cx="7156784" cy="47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FECD16-1F61-EDA7-5605-7E8E10AEB8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908" r="9908"/>
          <a:stretch>
            <a:fillRect/>
          </a:stretch>
        </p:blipFill>
        <p:spPr>
          <a:xfrm>
            <a:off x="127932" y="137747"/>
            <a:ext cx="7937359" cy="658250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869892-4B70-84F9-27AF-63409178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124628"/>
          </a:xfrm>
        </p:spPr>
        <p:txBody>
          <a:bodyPr/>
          <a:lstStyle/>
          <a:p>
            <a:r>
              <a:rPr lang="en-US" dirty="0"/>
              <a:t>What are we going to cover?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69913-95A4-D7F6-64C4-EB361717B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235750"/>
            <a:ext cx="3144774" cy="3544265"/>
          </a:xfrm>
        </p:spPr>
        <p:txBody>
          <a:bodyPr/>
          <a:lstStyle/>
          <a:p>
            <a:r>
              <a:rPr lang="en-US" dirty="0"/>
              <a:t>-Why should I care about birding?</a:t>
            </a:r>
          </a:p>
          <a:p>
            <a:r>
              <a:rPr lang="en-US" dirty="0"/>
              <a:t>-How to identify birds</a:t>
            </a:r>
          </a:p>
          <a:p>
            <a:r>
              <a:rPr lang="en-US" dirty="0"/>
              <a:t>-Common winter species in the UP</a:t>
            </a:r>
          </a:p>
          <a:p>
            <a:r>
              <a:rPr lang="en-US" dirty="0"/>
              <a:t>-Tools and resources</a:t>
            </a:r>
          </a:p>
          <a:p>
            <a:r>
              <a:rPr lang="en-US" dirty="0"/>
              <a:t>-Creating bird habitat</a:t>
            </a:r>
          </a:p>
          <a:p>
            <a:r>
              <a:rPr lang="en-US" dirty="0"/>
              <a:t>-Bird feeders and how to make you 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6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52127-AA4E-B688-F6B8-ED63CF276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your own!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7E35F-A8D6-5E30-960F-F828B8050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3907" y="769589"/>
            <a:ext cx="5771135" cy="38496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0154A-62A7-FFE3-9F5F-40AAA7BC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63" y="2141189"/>
            <a:ext cx="59817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D960D-3C92-D677-264C-AF6F522C0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should I care about birding?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373E1C-1498-97F1-FA27-07D1D69F5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787899" y="2403265"/>
            <a:ext cx="4271402" cy="32035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DED4E0-6C57-932B-6116-85AE4E094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2699" y="2403264"/>
            <a:ext cx="4271403" cy="3203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6104-B928-2ED9-4909-6C6B79213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09" r="33334"/>
          <a:stretch/>
        </p:blipFill>
        <p:spPr>
          <a:xfrm rot="5400000">
            <a:off x="4904211" y="1874674"/>
            <a:ext cx="2383578" cy="426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0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DF1EB3-5A10-F577-20E3-34E27784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55" y="346630"/>
            <a:ext cx="10819289" cy="61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3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F86D0-D092-8FE2-FEB1-A86DD5A5D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929" y="950055"/>
            <a:ext cx="3413270" cy="4551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C6D0-BCC9-E9AD-5FF5-9BCDA77AA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35" y="2484193"/>
            <a:ext cx="2967342" cy="3956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AB5E60-3C8D-5016-2C17-F451D1317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75" y="417351"/>
            <a:ext cx="3928844" cy="2946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84CC0B-586D-AF15-230F-D58490A7E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54" y="3429000"/>
            <a:ext cx="1657957" cy="2946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5E387-66F9-DA28-B642-EB6D3021C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856" y="3589440"/>
            <a:ext cx="1550128" cy="27557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69F41A-9C20-C096-0BB3-8C21AD35E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8322" y="509630"/>
            <a:ext cx="1941003" cy="25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3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057B8-0B28-DEF3-CFD3-95CD929F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43" y="512064"/>
            <a:ext cx="10058400" cy="1371600"/>
          </a:xfrm>
        </p:spPr>
        <p:txBody>
          <a:bodyPr/>
          <a:lstStyle/>
          <a:p>
            <a:r>
              <a:rPr lang="en-US" dirty="0"/>
              <a:t>What am I </a:t>
            </a:r>
            <a:br>
              <a:rPr lang="en-US" dirty="0"/>
            </a:br>
            <a:r>
              <a:rPr lang="en-US" dirty="0"/>
              <a:t>looking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C301F-F8F8-509C-6235-F0E13635A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Color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Size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Head and Beak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Wings and Tails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Others: movement,</a:t>
            </a:r>
            <a:br>
              <a:rPr lang="en-US" dirty="0"/>
            </a:br>
            <a:r>
              <a:rPr lang="en-US" dirty="0"/>
              <a:t>flying pattern, foraging </a:t>
            </a:r>
            <a:br>
              <a:rPr lang="en-US" dirty="0"/>
            </a:br>
            <a:r>
              <a:rPr lang="en-US" dirty="0"/>
              <a:t>behavior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63B88-8824-72CE-8BBF-60FD28162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318" y="257797"/>
            <a:ext cx="8521351" cy="63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6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AF12-DB6F-11E8-A162-2CE4554E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06" y="380276"/>
            <a:ext cx="10058400" cy="1371600"/>
          </a:xfrm>
        </p:spPr>
        <p:txBody>
          <a:bodyPr/>
          <a:lstStyle/>
          <a:p>
            <a:r>
              <a:rPr lang="en-US" dirty="0"/>
              <a:t>Color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08719E-ACB0-E67C-7386-6BF5AD32F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768" y="1633656"/>
            <a:ext cx="5794921" cy="385300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C647E8-9B30-A63A-54C8-09CA76EA3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32" y="2359876"/>
            <a:ext cx="5486400" cy="4117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9E50B3-30E6-9123-A24E-DC5F3D728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805" y="565794"/>
            <a:ext cx="513327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C3E1B-B3D0-445C-15FF-C411E11D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17" y="445563"/>
            <a:ext cx="10058400" cy="1371600"/>
          </a:xfrm>
        </p:spPr>
        <p:txBody>
          <a:bodyPr/>
          <a:lstStyle/>
          <a:p>
            <a:r>
              <a:rPr lang="en-US" dirty="0"/>
              <a:t>Size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97A36E0-76ED-6CFA-1E24-D49947CC8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738" y="1714500"/>
            <a:ext cx="4572000" cy="3429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DBBAFA-E7BA-1F8B-A5F9-DB8662397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49" y="935792"/>
            <a:ext cx="8541831" cy="5069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1FF67B-9DB4-1D4A-1F56-9587CADC7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878" y="642594"/>
            <a:ext cx="8765312" cy="579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853B-979E-FD27-1CD2-6E38066C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82" y="323813"/>
            <a:ext cx="10058400" cy="1371600"/>
          </a:xfrm>
        </p:spPr>
        <p:txBody>
          <a:bodyPr/>
          <a:lstStyle/>
          <a:p>
            <a:r>
              <a:rPr lang="en-US" dirty="0"/>
              <a:t>Head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F4E794-8BC0-DAAE-835F-1630C90E4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905" y="1416159"/>
            <a:ext cx="4572000" cy="3429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1D3E3-BD57-9DD9-63AD-0DB963372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113" y="1416159"/>
            <a:ext cx="54864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24C8BB-F1AC-C365-9C0B-4C6F2EA5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05" y="1791748"/>
            <a:ext cx="8186863" cy="4332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055DFB-1936-B03F-7821-83D146419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528" y="486562"/>
            <a:ext cx="5570289" cy="41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Faded pastoral</Template>
  <TotalTime>306</TotalTime>
  <Words>310</Words>
  <Application>Microsoft Office PowerPoint</Application>
  <PresentationFormat>Widescreen</PresentationFormat>
  <Paragraphs>74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Avenir Next LT Pro</vt:lpstr>
      <vt:lpstr>Avenir Next LT Pro Light</vt:lpstr>
      <vt:lpstr>Calibri</vt:lpstr>
      <vt:lpstr>Courier New</vt:lpstr>
      <vt:lpstr>Garamond</vt:lpstr>
      <vt:lpstr>SavonVTI</vt:lpstr>
      <vt:lpstr>Winter birding workshop</vt:lpstr>
      <vt:lpstr>What are we going to cover?</vt:lpstr>
      <vt:lpstr>Why should I care about birding?</vt:lpstr>
      <vt:lpstr>PowerPoint Presentation</vt:lpstr>
      <vt:lpstr>PowerPoint Presentation</vt:lpstr>
      <vt:lpstr>What am I  looking for?</vt:lpstr>
      <vt:lpstr>Color</vt:lpstr>
      <vt:lpstr>Size</vt:lpstr>
      <vt:lpstr>Head</vt:lpstr>
      <vt:lpstr>Beak</vt:lpstr>
      <vt:lpstr>PowerPoint Presentation</vt:lpstr>
      <vt:lpstr>PowerPoint Presentation</vt:lpstr>
      <vt:lpstr>PowerPoint Presentation</vt:lpstr>
      <vt:lpstr>Tails and Wings</vt:lpstr>
      <vt:lpstr>PowerPoint Presentation</vt:lpstr>
      <vt:lpstr>Tools you can use:</vt:lpstr>
      <vt:lpstr>Resources</vt:lpstr>
      <vt:lpstr>Christmas Bird Count and  Great Backyard Bird Count</vt:lpstr>
      <vt:lpstr>Bird Habitat and Bird Feeders</vt:lpstr>
      <vt:lpstr>Make your own!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birding workshop</dc:title>
  <dc:creator>Ashley Reitter</dc:creator>
  <cp:lastModifiedBy>Ashley Reitter</cp:lastModifiedBy>
  <cp:revision>2</cp:revision>
  <dcterms:created xsi:type="dcterms:W3CDTF">2023-12-13T15:56:45Z</dcterms:created>
  <dcterms:modified xsi:type="dcterms:W3CDTF">2024-01-03T19:56:30Z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