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1"/>
  </p:notesMasterIdLst>
  <p:handoutMasterIdLst>
    <p:handoutMasterId r:id="rId42"/>
  </p:handoutMasterIdLst>
  <p:sldIdLst>
    <p:sldId id="305" r:id="rId5"/>
    <p:sldId id="296" r:id="rId6"/>
    <p:sldId id="306" r:id="rId7"/>
    <p:sldId id="318" r:id="rId8"/>
    <p:sldId id="320" r:id="rId9"/>
    <p:sldId id="319" r:id="rId10"/>
    <p:sldId id="321" r:id="rId11"/>
    <p:sldId id="315" r:id="rId12"/>
    <p:sldId id="322" r:id="rId13"/>
    <p:sldId id="323" r:id="rId14"/>
    <p:sldId id="325" r:id="rId15"/>
    <p:sldId id="345" r:id="rId16"/>
    <p:sldId id="346" r:id="rId17"/>
    <p:sldId id="324" r:id="rId18"/>
    <p:sldId id="326" r:id="rId19"/>
    <p:sldId id="347" r:id="rId20"/>
    <p:sldId id="327" r:id="rId21"/>
    <p:sldId id="348" r:id="rId22"/>
    <p:sldId id="328" r:id="rId23"/>
    <p:sldId id="349" r:id="rId24"/>
    <p:sldId id="329" r:id="rId25"/>
    <p:sldId id="330" r:id="rId26"/>
    <p:sldId id="331" r:id="rId27"/>
    <p:sldId id="332" r:id="rId28"/>
    <p:sldId id="334" r:id="rId29"/>
    <p:sldId id="335" r:id="rId30"/>
    <p:sldId id="336" r:id="rId31"/>
    <p:sldId id="337" r:id="rId32"/>
    <p:sldId id="333" r:id="rId33"/>
    <p:sldId id="338" r:id="rId34"/>
    <p:sldId id="341" r:id="rId35"/>
    <p:sldId id="340" r:id="rId36"/>
    <p:sldId id="339" r:id="rId37"/>
    <p:sldId id="342" r:id="rId38"/>
    <p:sldId id="344" r:id="rId39"/>
    <p:sldId id="316" r:id="rId4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7D9"/>
    <a:srgbClr val="93D3D9"/>
    <a:srgbClr val="AAD6FF"/>
    <a:srgbClr val="B2C8CD"/>
    <a:srgbClr val="CCD8D6"/>
    <a:srgbClr val="4F5945"/>
    <a:srgbClr val="73292A"/>
    <a:srgbClr val="7F867A"/>
    <a:srgbClr val="A65B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879" autoAdjust="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2" d="100"/>
          <a:sy n="82" d="100"/>
        </p:scale>
        <p:origin x="278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Reitter" userId="fc5b4fda186b8750" providerId="LiveId" clId="{7132BAD7-46DE-4455-9EC7-F87525F81E28}"/>
    <pc:docChg chg="undo custSel addSld delSld modSld sldOrd modNotesMaster modHandout">
      <pc:chgData name="Ashley Reitter" userId="fc5b4fda186b8750" providerId="LiveId" clId="{7132BAD7-46DE-4455-9EC7-F87525F81E28}" dt="2023-06-22T21:01:28.773" v="2947" actId="20577"/>
      <pc:docMkLst>
        <pc:docMk/>
      </pc:docMkLst>
      <pc:sldChg chg="del">
        <pc:chgData name="Ashley Reitter" userId="fc5b4fda186b8750" providerId="LiveId" clId="{7132BAD7-46DE-4455-9EC7-F87525F81E28}" dt="2023-06-22T19:13:18.709" v="2786" actId="47"/>
        <pc:sldMkLst>
          <pc:docMk/>
          <pc:sldMk cId="3446797337" sldId="259"/>
        </pc:sldMkLst>
      </pc:sldChg>
      <pc:sldChg chg="del">
        <pc:chgData name="Ashley Reitter" userId="fc5b4fda186b8750" providerId="LiveId" clId="{7132BAD7-46DE-4455-9EC7-F87525F81E28}" dt="2023-06-22T18:02:41.698" v="1780" actId="47"/>
        <pc:sldMkLst>
          <pc:docMk/>
          <pc:sldMk cId="2985610029" sldId="294"/>
        </pc:sldMkLst>
      </pc:sldChg>
      <pc:sldChg chg="del">
        <pc:chgData name="Ashley Reitter" userId="fc5b4fda186b8750" providerId="LiveId" clId="{7132BAD7-46DE-4455-9EC7-F87525F81E28}" dt="2023-06-22T18:02:37.510" v="1777" actId="47"/>
        <pc:sldMkLst>
          <pc:docMk/>
          <pc:sldMk cId="2276839930" sldId="307"/>
        </pc:sldMkLst>
      </pc:sldChg>
      <pc:sldChg chg="del">
        <pc:chgData name="Ashley Reitter" userId="fc5b4fda186b8750" providerId="LiveId" clId="{7132BAD7-46DE-4455-9EC7-F87525F81E28}" dt="2023-06-22T18:02:38.482" v="1778" actId="47"/>
        <pc:sldMkLst>
          <pc:docMk/>
          <pc:sldMk cId="971989334" sldId="308"/>
        </pc:sldMkLst>
      </pc:sldChg>
      <pc:sldChg chg="del">
        <pc:chgData name="Ashley Reitter" userId="fc5b4fda186b8750" providerId="LiveId" clId="{7132BAD7-46DE-4455-9EC7-F87525F81E28}" dt="2023-06-22T18:02:39.822" v="1779" actId="47"/>
        <pc:sldMkLst>
          <pc:docMk/>
          <pc:sldMk cId="3619058363" sldId="309"/>
        </pc:sldMkLst>
      </pc:sldChg>
      <pc:sldChg chg="del">
        <pc:chgData name="Ashley Reitter" userId="fc5b4fda186b8750" providerId="LiveId" clId="{7132BAD7-46DE-4455-9EC7-F87525F81E28}" dt="2023-06-22T18:30:59.920" v="1899" actId="47"/>
        <pc:sldMkLst>
          <pc:docMk/>
          <pc:sldMk cId="520700503" sldId="310"/>
        </pc:sldMkLst>
      </pc:sldChg>
      <pc:sldChg chg="del">
        <pc:chgData name="Ashley Reitter" userId="fc5b4fda186b8750" providerId="LiveId" clId="{7132BAD7-46DE-4455-9EC7-F87525F81E28}" dt="2023-06-22T18:02:34.970" v="1775" actId="47"/>
        <pc:sldMkLst>
          <pc:docMk/>
          <pc:sldMk cId="871201397" sldId="312"/>
        </pc:sldMkLst>
      </pc:sldChg>
      <pc:sldChg chg="addSp delSp modSp del mod">
        <pc:chgData name="Ashley Reitter" userId="fc5b4fda186b8750" providerId="LiveId" clId="{7132BAD7-46DE-4455-9EC7-F87525F81E28}" dt="2023-06-22T19:13:17.830" v="2785" actId="47"/>
        <pc:sldMkLst>
          <pc:docMk/>
          <pc:sldMk cId="2068121164" sldId="313"/>
        </pc:sldMkLst>
        <pc:spChg chg="mod">
          <ac:chgData name="Ashley Reitter" userId="fc5b4fda186b8750" providerId="LiveId" clId="{7132BAD7-46DE-4455-9EC7-F87525F81E28}" dt="2023-06-22T19:10:46.898" v="2680" actId="1076"/>
          <ac:spMkLst>
            <pc:docMk/>
            <pc:sldMk cId="2068121164" sldId="313"/>
            <ac:spMk id="2" creationId="{7CEF4D5B-3E14-1349-3E16-232AA74EEBAF}"/>
          </ac:spMkLst>
        </pc:spChg>
        <pc:spChg chg="add del mod">
          <ac:chgData name="Ashley Reitter" userId="fc5b4fda186b8750" providerId="LiveId" clId="{7132BAD7-46DE-4455-9EC7-F87525F81E28}" dt="2023-06-22T19:12:38.048" v="2762" actId="27636"/>
          <ac:spMkLst>
            <pc:docMk/>
            <pc:sldMk cId="2068121164" sldId="313"/>
            <ac:spMk id="3" creationId="{E698CE0E-745C-A7EE-B0DE-4912A73B00D8}"/>
          </ac:spMkLst>
        </pc:spChg>
        <pc:spChg chg="del mod">
          <ac:chgData name="Ashley Reitter" userId="fc5b4fda186b8750" providerId="LiveId" clId="{7132BAD7-46DE-4455-9EC7-F87525F81E28}" dt="2023-06-22T19:02:34.849" v="2405" actId="478"/>
          <ac:spMkLst>
            <pc:docMk/>
            <pc:sldMk cId="2068121164" sldId="313"/>
            <ac:spMk id="4" creationId="{E336DC79-3EA6-7325-3D0B-C041B850142A}"/>
          </ac:spMkLst>
        </pc:spChg>
        <pc:spChg chg="del">
          <ac:chgData name="Ashley Reitter" userId="fc5b4fda186b8750" providerId="LiveId" clId="{7132BAD7-46DE-4455-9EC7-F87525F81E28}" dt="2023-06-22T19:02:20.613" v="2398" actId="478"/>
          <ac:spMkLst>
            <pc:docMk/>
            <pc:sldMk cId="2068121164" sldId="313"/>
            <ac:spMk id="5" creationId="{8FD645B0-0A7B-7091-C8D6-E7D27FA25E51}"/>
          </ac:spMkLst>
        </pc:spChg>
        <pc:spChg chg="del">
          <ac:chgData name="Ashley Reitter" userId="fc5b4fda186b8750" providerId="LiveId" clId="{7132BAD7-46DE-4455-9EC7-F87525F81E28}" dt="2023-06-22T19:02:23.314" v="2400" actId="478"/>
          <ac:spMkLst>
            <pc:docMk/>
            <pc:sldMk cId="2068121164" sldId="313"/>
            <ac:spMk id="6" creationId="{3C7B8494-23AF-BB4F-382C-D2B07675EBB6}"/>
          </ac:spMkLst>
        </pc:spChg>
        <pc:spChg chg="del">
          <ac:chgData name="Ashley Reitter" userId="fc5b4fda186b8750" providerId="LiveId" clId="{7132BAD7-46DE-4455-9EC7-F87525F81E28}" dt="2023-06-22T19:02:37.978" v="2406" actId="478"/>
          <ac:spMkLst>
            <pc:docMk/>
            <pc:sldMk cId="2068121164" sldId="313"/>
            <ac:spMk id="7" creationId="{69D875C8-4D19-8AF8-6F98-F151E309145E}"/>
          </ac:spMkLst>
        </pc:spChg>
        <pc:spChg chg="del mod">
          <ac:chgData name="Ashley Reitter" userId="fc5b4fda186b8750" providerId="LiveId" clId="{7132BAD7-46DE-4455-9EC7-F87525F81E28}" dt="2023-06-22T19:02:14.481" v="2395" actId="478"/>
          <ac:spMkLst>
            <pc:docMk/>
            <pc:sldMk cId="2068121164" sldId="313"/>
            <ac:spMk id="9" creationId="{F0CC0C3B-96FD-06F4-C3EC-91658544150B}"/>
          </ac:spMkLst>
        </pc:spChg>
        <pc:spChg chg="del">
          <ac:chgData name="Ashley Reitter" userId="fc5b4fda186b8750" providerId="LiveId" clId="{7132BAD7-46DE-4455-9EC7-F87525F81E28}" dt="2023-06-22T19:02:12.910" v="2393" actId="478"/>
          <ac:spMkLst>
            <pc:docMk/>
            <pc:sldMk cId="2068121164" sldId="313"/>
            <ac:spMk id="10" creationId="{6E802B29-40B6-000C-8EDD-903910D08A61}"/>
          </ac:spMkLst>
        </pc:spChg>
        <pc:spChg chg="add del mod">
          <ac:chgData name="Ashley Reitter" userId="fc5b4fda186b8750" providerId="LiveId" clId="{7132BAD7-46DE-4455-9EC7-F87525F81E28}" dt="2023-06-22T19:02:18.577" v="2397" actId="478"/>
          <ac:spMkLst>
            <pc:docMk/>
            <pc:sldMk cId="2068121164" sldId="313"/>
            <ac:spMk id="12" creationId="{33979FE9-999B-730C-F037-27F4CCC48236}"/>
          </ac:spMkLst>
        </pc:spChg>
        <pc:spChg chg="add del mod">
          <ac:chgData name="Ashley Reitter" userId="fc5b4fda186b8750" providerId="LiveId" clId="{7132BAD7-46DE-4455-9EC7-F87525F81E28}" dt="2023-06-22T19:02:16.923" v="2396" actId="478"/>
          <ac:spMkLst>
            <pc:docMk/>
            <pc:sldMk cId="2068121164" sldId="313"/>
            <ac:spMk id="14" creationId="{F211C904-191C-7DB3-E873-582A2B4B5ED3}"/>
          </ac:spMkLst>
        </pc:spChg>
        <pc:spChg chg="add del mod">
          <ac:chgData name="Ashley Reitter" userId="fc5b4fda186b8750" providerId="LiveId" clId="{7132BAD7-46DE-4455-9EC7-F87525F81E28}" dt="2023-06-22T19:02:21.920" v="2399" actId="478"/>
          <ac:spMkLst>
            <pc:docMk/>
            <pc:sldMk cId="2068121164" sldId="313"/>
            <ac:spMk id="16" creationId="{20AB16FD-D49E-4276-E0DD-62B0A80FB4DE}"/>
          </ac:spMkLst>
        </pc:spChg>
        <pc:spChg chg="add del mod">
          <ac:chgData name="Ashley Reitter" userId="fc5b4fda186b8750" providerId="LiveId" clId="{7132BAD7-46DE-4455-9EC7-F87525F81E28}" dt="2023-06-22T19:02:24.626" v="2401" actId="478"/>
          <ac:spMkLst>
            <pc:docMk/>
            <pc:sldMk cId="2068121164" sldId="313"/>
            <ac:spMk id="18" creationId="{107023A7-2075-9116-4994-88AC8FFB87F4}"/>
          </ac:spMkLst>
        </pc:spChg>
        <pc:spChg chg="add del mod">
          <ac:chgData name="Ashley Reitter" userId="fc5b4fda186b8750" providerId="LiveId" clId="{7132BAD7-46DE-4455-9EC7-F87525F81E28}" dt="2023-06-22T19:02:31.307" v="2403" actId="478"/>
          <ac:spMkLst>
            <pc:docMk/>
            <pc:sldMk cId="2068121164" sldId="313"/>
            <ac:spMk id="20" creationId="{70C133F6-8D90-AEA8-AB16-3C62C1F89213}"/>
          </ac:spMkLst>
        </pc:spChg>
      </pc:sldChg>
      <pc:sldChg chg="del">
        <pc:chgData name="Ashley Reitter" userId="fc5b4fda186b8750" providerId="LiveId" clId="{7132BAD7-46DE-4455-9EC7-F87525F81E28}" dt="2023-06-22T18:02:36.363" v="1776" actId="47"/>
        <pc:sldMkLst>
          <pc:docMk/>
          <pc:sldMk cId="1563980609" sldId="314"/>
        </pc:sldMkLst>
      </pc:sldChg>
      <pc:sldChg chg="addSp delSp modSp mod ord">
        <pc:chgData name="Ashley Reitter" userId="fc5b4fda186b8750" providerId="LiveId" clId="{7132BAD7-46DE-4455-9EC7-F87525F81E28}" dt="2023-06-22T20:05:49.467" v="2902" actId="27636"/>
        <pc:sldMkLst>
          <pc:docMk/>
          <pc:sldMk cId="58893715" sldId="315"/>
        </pc:sldMkLst>
        <pc:spChg chg="mod">
          <ac:chgData name="Ashley Reitter" userId="fc5b4fda186b8750" providerId="LiveId" clId="{7132BAD7-46DE-4455-9EC7-F87525F81E28}" dt="2023-06-22T17:10:50.736" v="327" actId="20577"/>
          <ac:spMkLst>
            <pc:docMk/>
            <pc:sldMk cId="58893715" sldId="315"/>
            <ac:spMk id="2" creationId="{81BE6A01-1D8C-E82D-69CE-C1BEA5E0330D}"/>
          </ac:spMkLst>
        </pc:spChg>
        <pc:spChg chg="del">
          <ac:chgData name="Ashley Reitter" userId="fc5b4fda186b8750" providerId="LiveId" clId="{7132BAD7-46DE-4455-9EC7-F87525F81E28}" dt="2023-06-22T17:17:01.888" v="740" actId="478"/>
          <ac:spMkLst>
            <pc:docMk/>
            <pc:sldMk cId="58893715" sldId="315"/>
            <ac:spMk id="3" creationId="{21137959-7D1F-FBB7-5094-07715179487F}"/>
          </ac:spMkLst>
        </pc:spChg>
        <pc:spChg chg="add mod">
          <ac:chgData name="Ashley Reitter" userId="fc5b4fda186b8750" providerId="LiveId" clId="{7132BAD7-46DE-4455-9EC7-F87525F81E28}" dt="2023-06-22T20:05:49.467" v="2902" actId="27636"/>
          <ac:spMkLst>
            <pc:docMk/>
            <pc:sldMk cId="58893715" sldId="315"/>
            <ac:spMk id="6" creationId="{331F1CDA-6B49-2F2F-98E0-6B97C34EF56A}"/>
          </ac:spMkLst>
        </pc:spChg>
        <pc:graphicFrameChg chg="del">
          <ac:chgData name="Ashley Reitter" userId="fc5b4fda186b8750" providerId="LiveId" clId="{7132BAD7-46DE-4455-9EC7-F87525F81E28}" dt="2023-06-22T17:10:54.926" v="328" actId="478"/>
          <ac:graphicFrameMkLst>
            <pc:docMk/>
            <pc:sldMk cId="58893715" sldId="315"/>
            <ac:graphicFrameMk id="7" creationId="{1A75E301-F81B-604F-0C9B-A25BF04F0642}"/>
          </ac:graphicFrameMkLst>
        </pc:graphicFrameChg>
        <pc:picChg chg="add mod">
          <ac:chgData name="Ashley Reitter" userId="fc5b4fda186b8750" providerId="LiveId" clId="{7132BAD7-46DE-4455-9EC7-F87525F81E28}" dt="2023-06-22T17:16:27.380" v="699" actId="1076"/>
          <ac:picMkLst>
            <pc:docMk/>
            <pc:sldMk cId="58893715" sldId="315"/>
            <ac:picMk id="9" creationId="{E23D259E-0AFA-0244-F79B-28A1C2437A18}"/>
          </ac:picMkLst>
        </pc:picChg>
      </pc:sldChg>
      <pc:sldChg chg="modSp mod">
        <pc:chgData name="Ashley Reitter" userId="fc5b4fda186b8750" providerId="LiveId" clId="{7132BAD7-46DE-4455-9EC7-F87525F81E28}" dt="2023-06-22T21:01:28.773" v="2947" actId="20577"/>
        <pc:sldMkLst>
          <pc:docMk/>
          <pc:sldMk cId="2790251853" sldId="316"/>
        </pc:sldMkLst>
        <pc:spChg chg="mod">
          <ac:chgData name="Ashley Reitter" userId="fc5b4fda186b8750" providerId="LiveId" clId="{7132BAD7-46DE-4455-9EC7-F87525F81E28}" dt="2023-06-22T21:01:28.773" v="2947" actId="20577"/>
          <ac:spMkLst>
            <pc:docMk/>
            <pc:sldMk cId="2790251853" sldId="316"/>
            <ac:spMk id="2" creationId="{5A5EB5DC-8C2B-5750-6E12-9A35C0FFBA00}"/>
          </ac:spMkLst>
        </pc:spChg>
        <pc:spChg chg="mod">
          <ac:chgData name="Ashley Reitter" userId="fc5b4fda186b8750" providerId="LiveId" clId="{7132BAD7-46DE-4455-9EC7-F87525F81E28}" dt="2023-06-22T19:14:48.484" v="2848" actId="14100"/>
          <ac:spMkLst>
            <pc:docMk/>
            <pc:sldMk cId="2790251853" sldId="316"/>
            <ac:spMk id="5" creationId="{AAF5CF3F-E5EF-5769-3F83-24ADB4412BBF}"/>
          </ac:spMkLst>
        </pc:spChg>
      </pc:sldChg>
      <pc:sldChg chg="addSp modSp mod">
        <pc:chgData name="Ashley Reitter" userId="fc5b4fda186b8750" providerId="LiveId" clId="{7132BAD7-46DE-4455-9EC7-F87525F81E28}" dt="2023-06-22T19:48:46.422" v="2852" actId="1076"/>
        <pc:sldMkLst>
          <pc:docMk/>
          <pc:sldMk cId="3275229903" sldId="318"/>
        </pc:sldMkLst>
        <pc:picChg chg="add mod">
          <ac:chgData name="Ashley Reitter" userId="fc5b4fda186b8750" providerId="LiveId" clId="{7132BAD7-46DE-4455-9EC7-F87525F81E28}" dt="2023-06-22T19:48:46.422" v="2852" actId="1076"/>
          <ac:picMkLst>
            <pc:docMk/>
            <pc:sldMk cId="3275229903" sldId="318"/>
            <ac:picMk id="5" creationId="{C09DDBE5-05FC-BCB2-7877-443CFAB78EBB}"/>
          </ac:picMkLst>
        </pc:picChg>
        <pc:picChg chg="add mod">
          <ac:chgData name="Ashley Reitter" userId="fc5b4fda186b8750" providerId="LiveId" clId="{7132BAD7-46DE-4455-9EC7-F87525F81E28}" dt="2023-06-22T19:00:42.583" v="2374" actId="1076"/>
          <ac:picMkLst>
            <pc:docMk/>
            <pc:sldMk cId="3275229903" sldId="318"/>
            <ac:picMk id="7" creationId="{79EDFA99-921C-DA2A-F543-1B754B4A33C6}"/>
          </ac:picMkLst>
        </pc:picChg>
        <pc:picChg chg="add mod">
          <ac:chgData name="Ashley Reitter" userId="fc5b4fda186b8750" providerId="LiveId" clId="{7132BAD7-46DE-4455-9EC7-F87525F81E28}" dt="2023-06-22T19:48:40.644" v="2851" actId="1076"/>
          <ac:picMkLst>
            <pc:docMk/>
            <pc:sldMk cId="3275229903" sldId="318"/>
            <ac:picMk id="9" creationId="{BC751D05-994E-00AA-6688-56C948FC9641}"/>
          </ac:picMkLst>
        </pc:picChg>
      </pc:sldChg>
      <pc:sldChg chg="modSp mod">
        <pc:chgData name="Ashley Reitter" userId="fc5b4fda186b8750" providerId="LiveId" clId="{7132BAD7-46DE-4455-9EC7-F87525F81E28}" dt="2023-06-22T17:45:14.608" v="1461" actId="20577"/>
        <pc:sldMkLst>
          <pc:docMk/>
          <pc:sldMk cId="3068361025" sldId="320"/>
        </pc:sldMkLst>
        <pc:spChg chg="mod">
          <ac:chgData name="Ashley Reitter" userId="fc5b4fda186b8750" providerId="LiveId" clId="{7132BAD7-46DE-4455-9EC7-F87525F81E28}" dt="2023-06-22T17:45:14.608" v="1461" actId="20577"/>
          <ac:spMkLst>
            <pc:docMk/>
            <pc:sldMk cId="3068361025" sldId="320"/>
            <ac:spMk id="5" creationId="{2B8D9290-685D-64CC-718C-157882B1EBCF}"/>
          </ac:spMkLst>
        </pc:spChg>
      </pc:sldChg>
      <pc:sldChg chg="addSp delSp modSp mod">
        <pc:chgData name="Ashley Reitter" userId="fc5b4fda186b8750" providerId="LiveId" clId="{7132BAD7-46DE-4455-9EC7-F87525F81E28}" dt="2023-06-22T20:01:13.757" v="2874" actId="20577"/>
        <pc:sldMkLst>
          <pc:docMk/>
          <pc:sldMk cId="737468207" sldId="321"/>
        </pc:sldMkLst>
        <pc:spChg chg="mod">
          <ac:chgData name="Ashley Reitter" userId="fc5b4fda186b8750" providerId="LiveId" clId="{7132BAD7-46DE-4455-9EC7-F87525F81E28}" dt="2023-06-22T20:01:13.757" v="2874" actId="20577"/>
          <ac:spMkLst>
            <pc:docMk/>
            <pc:sldMk cId="737468207" sldId="321"/>
            <ac:spMk id="3" creationId="{C7887099-AF31-EF67-39D8-80BAC592E712}"/>
          </ac:spMkLst>
        </pc:spChg>
        <pc:spChg chg="del">
          <ac:chgData name="Ashley Reitter" userId="fc5b4fda186b8750" providerId="LiveId" clId="{7132BAD7-46DE-4455-9EC7-F87525F81E28}" dt="2023-06-22T17:04:51.534" v="133" actId="478"/>
          <ac:spMkLst>
            <pc:docMk/>
            <pc:sldMk cId="737468207" sldId="321"/>
            <ac:spMk id="4" creationId="{EA6BFA71-EC24-CFC5-A579-4E4FEA26EE9F}"/>
          </ac:spMkLst>
        </pc:spChg>
        <pc:picChg chg="add mod">
          <ac:chgData name="Ashley Reitter" userId="fc5b4fda186b8750" providerId="LiveId" clId="{7132BAD7-46DE-4455-9EC7-F87525F81E28}" dt="2023-06-22T17:09:36.523" v="285" actId="1076"/>
          <ac:picMkLst>
            <pc:docMk/>
            <pc:sldMk cId="737468207" sldId="321"/>
            <ac:picMk id="7" creationId="{CCA4F421-BAA8-84C0-F352-44E1B55E3DEA}"/>
          </ac:picMkLst>
        </pc:picChg>
        <pc:picChg chg="add del mod">
          <ac:chgData name="Ashley Reitter" userId="fc5b4fda186b8750" providerId="LiveId" clId="{7132BAD7-46DE-4455-9EC7-F87525F81E28}" dt="2023-06-22T17:09:22.824" v="280" actId="478"/>
          <ac:picMkLst>
            <pc:docMk/>
            <pc:sldMk cId="737468207" sldId="321"/>
            <ac:picMk id="1026" creationId="{E36E7DD8-AEEB-799A-86CA-D75A01E19AA5}"/>
          </ac:picMkLst>
        </pc:picChg>
      </pc:sldChg>
      <pc:sldChg chg="addSp delSp modSp new del mod">
        <pc:chgData name="Ashley Reitter" userId="fc5b4fda186b8750" providerId="LiveId" clId="{7132BAD7-46DE-4455-9EC7-F87525F81E28}" dt="2023-06-22T17:19:45.093" v="763" actId="2696"/>
        <pc:sldMkLst>
          <pc:docMk/>
          <pc:sldMk cId="1552994460" sldId="322"/>
        </pc:sldMkLst>
        <pc:spChg chg="del">
          <ac:chgData name="Ashley Reitter" userId="fc5b4fda186b8750" providerId="LiveId" clId="{7132BAD7-46DE-4455-9EC7-F87525F81E28}" dt="2023-06-22T17:18:54.656" v="750" actId="478"/>
          <ac:spMkLst>
            <pc:docMk/>
            <pc:sldMk cId="1552994460" sldId="322"/>
            <ac:spMk id="2" creationId="{64789361-F39F-020D-1716-1CF3BEBAC35B}"/>
          </ac:spMkLst>
        </pc:spChg>
        <pc:spChg chg="del">
          <ac:chgData name="Ashley Reitter" userId="fc5b4fda186b8750" providerId="LiveId" clId="{7132BAD7-46DE-4455-9EC7-F87525F81E28}" dt="2023-06-22T17:18:48.166" v="749" actId="478"/>
          <ac:spMkLst>
            <pc:docMk/>
            <pc:sldMk cId="1552994460" sldId="322"/>
            <ac:spMk id="3" creationId="{AA7BE049-A104-CDAB-ED0A-1C115D19D60E}"/>
          </ac:spMkLst>
        </pc:spChg>
        <pc:spChg chg="del">
          <ac:chgData name="Ashley Reitter" userId="fc5b4fda186b8750" providerId="LiveId" clId="{7132BAD7-46DE-4455-9EC7-F87525F81E28}" dt="2023-06-22T17:18:58.007" v="751" actId="478"/>
          <ac:spMkLst>
            <pc:docMk/>
            <pc:sldMk cId="1552994460" sldId="322"/>
            <ac:spMk id="6" creationId="{A7D52BB4-21C0-9468-07EC-84B3AB5B3573}"/>
          </ac:spMkLst>
        </pc:spChg>
        <pc:spChg chg="del">
          <ac:chgData name="Ashley Reitter" userId="fc5b4fda186b8750" providerId="LiveId" clId="{7132BAD7-46DE-4455-9EC7-F87525F81E28}" dt="2023-06-22T17:18:59.823" v="752" actId="478"/>
          <ac:spMkLst>
            <pc:docMk/>
            <pc:sldMk cId="1552994460" sldId="322"/>
            <ac:spMk id="7" creationId="{75B526CB-5613-7674-E90A-D485128433BA}"/>
          </ac:spMkLst>
        </pc:spChg>
        <pc:spChg chg="del">
          <ac:chgData name="Ashley Reitter" userId="fc5b4fda186b8750" providerId="LiveId" clId="{7132BAD7-46DE-4455-9EC7-F87525F81E28}" dt="2023-06-22T17:19:01.055" v="753" actId="478"/>
          <ac:spMkLst>
            <pc:docMk/>
            <pc:sldMk cId="1552994460" sldId="322"/>
            <ac:spMk id="8" creationId="{0578E61C-BCB8-5311-57E3-B9DF8775FD7C}"/>
          </ac:spMkLst>
        </pc:spChg>
        <pc:spChg chg="del">
          <ac:chgData name="Ashley Reitter" userId="fc5b4fda186b8750" providerId="LiveId" clId="{7132BAD7-46DE-4455-9EC7-F87525F81E28}" dt="2023-06-22T17:18:44.448" v="748" actId="478"/>
          <ac:spMkLst>
            <pc:docMk/>
            <pc:sldMk cId="1552994460" sldId="322"/>
            <ac:spMk id="9" creationId="{118045EB-375A-FA10-B4AE-F8390F693603}"/>
          </ac:spMkLst>
        </pc:spChg>
        <pc:picChg chg="add del mod">
          <ac:chgData name="Ashley Reitter" userId="fc5b4fda186b8750" providerId="LiveId" clId="{7132BAD7-46DE-4455-9EC7-F87525F81E28}" dt="2023-06-22T17:19:41.328" v="762" actId="478"/>
          <ac:picMkLst>
            <pc:docMk/>
            <pc:sldMk cId="1552994460" sldId="322"/>
            <ac:picMk id="11" creationId="{F17600DD-8963-6D48-32CD-68312BF2FA29}"/>
          </ac:picMkLst>
        </pc:picChg>
        <pc:picChg chg="add del mod">
          <ac:chgData name="Ashley Reitter" userId="fc5b4fda186b8750" providerId="LiveId" clId="{7132BAD7-46DE-4455-9EC7-F87525F81E28}" dt="2023-06-22T17:19:39.054" v="761" actId="478"/>
          <ac:picMkLst>
            <pc:docMk/>
            <pc:sldMk cId="1552994460" sldId="322"/>
            <ac:picMk id="13" creationId="{CCBC80A2-1D2D-A8F6-FF7D-199095BE1CB0}"/>
          </ac:picMkLst>
        </pc:picChg>
        <pc:picChg chg="add del mod">
          <ac:chgData name="Ashley Reitter" userId="fc5b4fda186b8750" providerId="LiveId" clId="{7132BAD7-46DE-4455-9EC7-F87525F81E28}" dt="2023-06-22T17:19:38.528" v="760" actId="478"/>
          <ac:picMkLst>
            <pc:docMk/>
            <pc:sldMk cId="1552994460" sldId="322"/>
            <ac:picMk id="15" creationId="{ECB39B75-D20A-FFC0-875F-B87F34DBC0C7}"/>
          </ac:picMkLst>
        </pc:picChg>
      </pc:sldChg>
      <pc:sldChg chg="addSp delSp modSp new mod">
        <pc:chgData name="Ashley Reitter" userId="fc5b4fda186b8750" providerId="LiveId" clId="{7132BAD7-46DE-4455-9EC7-F87525F81E28}" dt="2023-06-22T17:20:04.604" v="770"/>
        <pc:sldMkLst>
          <pc:docMk/>
          <pc:sldMk cId="3533439864" sldId="322"/>
        </pc:sldMkLst>
        <pc:spChg chg="del">
          <ac:chgData name="Ashley Reitter" userId="fc5b4fda186b8750" providerId="LiveId" clId="{7132BAD7-46DE-4455-9EC7-F87525F81E28}" dt="2023-06-22T17:19:56.903" v="767" actId="478"/>
          <ac:spMkLst>
            <pc:docMk/>
            <pc:sldMk cId="3533439864" sldId="322"/>
            <ac:spMk id="2" creationId="{6F72D12C-F169-6906-ABF8-9C6202A8E744}"/>
          </ac:spMkLst>
        </pc:spChg>
        <pc:picChg chg="add mod">
          <ac:chgData name="Ashley Reitter" userId="fc5b4fda186b8750" providerId="LiveId" clId="{7132BAD7-46DE-4455-9EC7-F87525F81E28}" dt="2023-06-22T17:20:04.604" v="770"/>
          <ac:picMkLst>
            <pc:docMk/>
            <pc:sldMk cId="3533439864" sldId="322"/>
            <ac:picMk id="5" creationId="{1BA5816F-2651-7E1C-67C6-C0DB90CE3080}"/>
          </ac:picMkLst>
        </pc:picChg>
      </pc:sldChg>
      <pc:sldChg chg="addSp delSp modSp new mod">
        <pc:chgData name="Ashley Reitter" userId="fc5b4fda186b8750" providerId="LiveId" clId="{7132BAD7-46DE-4455-9EC7-F87525F81E28}" dt="2023-06-22T17:20:10.305" v="771"/>
        <pc:sldMkLst>
          <pc:docMk/>
          <pc:sldMk cId="831001426" sldId="323"/>
        </pc:sldMkLst>
        <pc:spChg chg="del">
          <ac:chgData name="Ashley Reitter" userId="fc5b4fda186b8750" providerId="LiveId" clId="{7132BAD7-46DE-4455-9EC7-F87525F81E28}" dt="2023-06-22T17:19:59.366" v="768" actId="478"/>
          <ac:spMkLst>
            <pc:docMk/>
            <pc:sldMk cId="831001426" sldId="323"/>
            <ac:spMk id="2" creationId="{74BD174F-05C8-52D0-5B0A-80245B8836E4}"/>
          </ac:spMkLst>
        </pc:spChg>
        <pc:picChg chg="add mod">
          <ac:chgData name="Ashley Reitter" userId="fc5b4fda186b8750" providerId="LiveId" clId="{7132BAD7-46DE-4455-9EC7-F87525F81E28}" dt="2023-06-22T17:20:10.305" v="771"/>
          <ac:picMkLst>
            <pc:docMk/>
            <pc:sldMk cId="831001426" sldId="323"/>
            <ac:picMk id="5" creationId="{20D7BCE1-5178-B113-D627-2205BADB3522}"/>
          </ac:picMkLst>
        </pc:picChg>
      </pc:sldChg>
      <pc:sldChg chg="addSp delSp modSp new mod ord">
        <pc:chgData name="Ashley Reitter" userId="fc5b4fda186b8750" providerId="LiveId" clId="{7132BAD7-46DE-4455-9EC7-F87525F81E28}" dt="2023-06-22T20:10:40.232" v="2904"/>
        <pc:sldMkLst>
          <pc:docMk/>
          <pc:sldMk cId="259151448" sldId="324"/>
        </pc:sldMkLst>
        <pc:spChg chg="del">
          <ac:chgData name="Ashley Reitter" userId="fc5b4fda186b8750" providerId="LiveId" clId="{7132BAD7-46DE-4455-9EC7-F87525F81E28}" dt="2023-06-22T17:20:02.151" v="769" actId="478"/>
          <ac:spMkLst>
            <pc:docMk/>
            <pc:sldMk cId="259151448" sldId="324"/>
            <ac:spMk id="2" creationId="{CE8E3EB1-0891-6CA8-903C-9A47322FF4A5}"/>
          </ac:spMkLst>
        </pc:spChg>
        <pc:picChg chg="add mod">
          <ac:chgData name="Ashley Reitter" userId="fc5b4fda186b8750" providerId="LiveId" clId="{7132BAD7-46DE-4455-9EC7-F87525F81E28}" dt="2023-06-22T17:20:14.288" v="772"/>
          <ac:picMkLst>
            <pc:docMk/>
            <pc:sldMk cId="259151448" sldId="324"/>
            <ac:picMk id="5" creationId="{132EDB6A-9DF5-79BD-B7CE-5E8A51C1DB1B}"/>
          </ac:picMkLst>
        </pc:picChg>
      </pc:sldChg>
      <pc:sldChg chg="addSp delSp modSp new mod">
        <pc:chgData name="Ashley Reitter" userId="fc5b4fda186b8750" providerId="LiveId" clId="{7132BAD7-46DE-4455-9EC7-F87525F81E28}" dt="2023-06-22T17:21:08.143" v="778" actId="1076"/>
        <pc:sldMkLst>
          <pc:docMk/>
          <pc:sldMk cId="3003013339" sldId="325"/>
        </pc:sldMkLst>
        <pc:spChg chg="del">
          <ac:chgData name="Ashley Reitter" userId="fc5b4fda186b8750" providerId="LiveId" clId="{7132BAD7-46DE-4455-9EC7-F87525F81E28}" dt="2023-06-22T17:20:55.744" v="774" actId="478"/>
          <ac:spMkLst>
            <pc:docMk/>
            <pc:sldMk cId="3003013339" sldId="325"/>
            <ac:spMk id="2" creationId="{9CA6F66C-7FF5-E735-13F1-DE9BD4BD59E9}"/>
          </ac:spMkLst>
        </pc:spChg>
        <pc:picChg chg="add mod">
          <ac:chgData name="Ashley Reitter" userId="fc5b4fda186b8750" providerId="LiveId" clId="{7132BAD7-46DE-4455-9EC7-F87525F81E28}" dt="2023-06-22T17:21:08.143" v="778" actId="1076"/>
          <ac:picMkLst>
            <pc:docMk/>
            <pc:sldMk cId="3003013339" sldId="325"/>
            <ac:picMk id="5" creationId="{C27FBED6-858E-8B69-9B72-9DEBA4B91FA9}"/>
          </ac:picMkLst>
        </pc:picChg>
      </pc:sldChg>
      <pc:sldChg chg="addSp delSp modSp new mod">
        <pc:chgData name="Ashley Reitter" userId="fc5b4fda186b8750" providerId="LiveId" clId="{7132BAD7-46DE-4455-9EC7-F87525F81E28}" dt="2023-06-22T18:50:34.064" v="2348" actId="20577"/>
        <pc:sldMkLst>
          <pc:docMk/>
          <pc:sldMk cId="3271174293" sldId="326"/>
        </pc:sldMkLst>
        <pc:spChg chg="mod">
          <ac:chgData name="Ashley Reitter" userId="fc5b4fda186b8750" providerId="LiveId" clId="{7132BAD7-46DE-4455-9EC7-F87525F81E28}" dt="2023-06-22T17:22:35.832" v="801" actId="20577"/>
          <ac:spMkLst>
            <pc:docMk/>
            <pc:sldMk cId="3271174293" sldId="326"/>
            <ac:spMk id="2" creationId="{793B3BA3-6DA7-7A40-44E4-9AB63E8615A7}"/>
          </ac:spMkLst>
        </pc:spChg>
        <pc:spChg chg="del mod">
          <ac:chgData name="Ashley Reitter" userId="fc5b4fda186b8750" providerId="LiveId" clId="{7132BAD7-46DE-4455-9EC7-F87525F81E28}" dt="2023-06-22T17:24:11.055" v="836" actId="478"/>
          <ac:spMkLst>
            <pc:docMk/>
            <pc:sldMk cId="3271174293" sldId="326"/>
            <ac:spMk id="3" creationId="{42239A23-2A8D-665C-42B6-8EAD5E9A32E3}"/>
          </ac:spMkLst>
        </pc:spChg>
        <pc:spChg chg="add del mod">
          <ac:chgData name="Ashley Reitter" userId="fc5b4fda186b8750" providerId="LiveId" clId="{7132BAD7-46DE-4455-9EC7-F87525F81E28}" dt="2023-06-22T17:24:06.883" v="834" actId="478"/>
          <ac:spMkLst>
            <pc:docMk/>
            <pc:sldMk cId="3271174293" sldId="326"/>
            <ac:spMk id="6" creationId="{75302E5B-154D-E26E-FE9C-299AFCB59377}"/>
          </ac:spMkLst>
        </pc:spChg>
        <pc:spChg chg="add mod">
          <ac:chgData name="Ashley Reitter" userId="fc5b4fda186b8750" providerId="LiveId" clId="{7132BAD7-46DE-4455-9EC7-F87525F81E28}" dt="2023-06-22T18:50:34.064" v="2348" actId="20577"/>
          <ac:spMkLst>
            <pc:docMk/>
            <pc:sldMk cId="3271174293" sldId="326"/>
            <ac:spMk id="7" creationId="{87554AEB-293F-5B92-EB1D-CFB8CBB8A0A2}"/>
          </ac:spMkLst>
        </pc:spChg>
      </pc:sldChg>
      <pc:sldChg chg="addSp delSp modSp new mod">
        <pc:chgData name="Ashley Reitter" userId="fc5b4fda186b8750" providerId="LiveId" clId="{7132BAD7-46DE-4455-9EC7-F87525F81E28}" dt="2023-06-22T17:58:15.777" v="1592" actId="20577"/>
        <pc:sldMkLst>
          <pc:docMk/>
          <pc:sldMk cId="969705244" sldId="327"/>
        </pc:sldMkLst>
        <pc:spChg chg="mod">
          <ac:chgData name="Ashley Reitter" userId="fc5b4fda186b8750" providerId="LiveId" clId="{7132BAD7-46DE-4455-9EC7-F87525F81E28}" dt="2023-06-22T17:26:20.791" v="946" actId="20577"/>
          <ac:spMkLst>
            <pc:docMk/>
            <pc:sldMk cId="969705244" sldId="327"/>
            <ac:spMk id="2" creationId="{450E4BB9-A657-EEC1-3400-BB5FFA785F07}"/>
          </ac:spMkLst>
        </pc:spChg>
        <pc:spChg chg="del">
          <ac:chgData name="Ashley Reitter" userId="fc5b4fda186b8750" providerId="LiveId" clId="{7132BAD7-46DE-4455-9EC7-F87525F81E28}" dt="2023-06-22T17:26:24.975" v="947" actId="478"/>
          <ac:spMkLst>
            <pc:docMk/>
            <pc:sldMk cId="969705244" sldId="327"/>
            <ac:spMk id="3" creationId="{6FCE4ED6-FCFC-5E9F-530E-AF3061CEC7AA}"/>
          </ac:spMkLst>
        </pc:spChg>
        <pc:spChg chg="add del mod">
          <ac:chgData name="Ashley Reitter" userId="fc5b4fda186b8750" providerId="LiveId" clId="{7132BAD7-46DE-4455-9EC7-F87525F81E28}" dt="2023-06-22T17:27:53.112" v="969" actId="478"/>
          <ac:spMkLst>
            <pc:docMk/>
            <pc:sldMk cId="969705244" sldId="327"/>
            <ac:spMk id="5" creationId="{1D72DCE8-2ECD-B98F-6B6C-A34443DCF18E}"/>
          </ac:spMkLst>
        </pc:spChg>
        <pc:spChg chg="add mod">
          <ac:chgData name="Ashley Reitter" userId="fc5b4fda186b8750" providerId="LiveId" clId="{7132BAD7-46DE-4455-9EC7-F87525F81E28}" dt="2023-06-22T17:58:15.777" v="1592" actId="20577"/>
          <ac:spMkLst>
            <pc:docMk/>
            <pc:sldMk cId="969705244" sldId="327"/>
            <ac:spMk id="6" creationId="{4D5E7E34-E270-F393-27E6-7B1D1B9DA66B}"/>
          </ac:spMkLst>
        </pc:spChg>
      </pc:sldChg>
      <pc:sldChg chg="addSp delSp modSp new mod">
        <pc:chgData name="Ashley Reitter" userId="fc5b4fda186b8750" providerId="LiveId" clId="{7132BAD7-46DE-4455-9EC7-F87525F81E28}" dt="2023-06-22T17:58:33.003" v="1595" actId="20577"/>
        <pc:sldMkLst>
          <pc:docMk/>
          <pc:sldMk cId="3010702520" sldId="328"/>
        </pc:sldMkLst>
        <pc:spChg chg="mod">
          <ac:chgData name="Ashley Reitter" userId="fc5b4fda186b8750" providerId="LiveId" clId="{7132BAD7-46DE-4455-9EC7-F87525F81E28}" dt="2023-06-22T17:41:34.312" v="1278" actId="20577"/>
          <ac:spMkLst>
            <pc:docMk/>
            <pc:sldMk cId="3010702520" sldId="328"/>
            <ac:spMk id="2" creationId="{2CAB1EF3-D7C0-D88C-DECC-63AED992D313}"/>
          </ac:spMkLst>
        </pc:spChg>
        <pc:spChg chg="del">
          <ac:chgData name="Ashley Reitter" userId="fc5b4fda186b8750" providerId="LiveId" clId="{7132BAD7-46DE-4455-9EC7-F87525F81E28}" dt="2023-06-22T17:31:42.630" v="1136" actId="478"/>
          <ac:spMkLst>
            <pc:docMk/>
            <pc:sldMk cId="3010702520" sldId="328"/>
            <ac:spMk id="3" creationId="{81D5F11E-5674-42AF-AFC8-E2CCEC7E490E}"/>
          </ac:spMkLst>
        </pc:spChg>
        <pc:spChg chg="add del mod">
          <ac:chgData name="Ashley Reitter" userId="fc5b4fda186b8750" providerId="LiveId" clId="{7132BAD7-46DE-4455-9EC7-F87525F81E28}" dt="2023-06-22T17:40:18.052" v="1234"/>
          <ac:spMkLst>
            <pc:docMk/>
            <pc:sldMk cId="3010702520" sldId="328"/>
            <ac:spMk id="5" creationId="{53EC4C58-8B28-91D3-D213-B68FA5866E4F}"/>
          </ac:spMkLst>
        </pc:spChg>
        <pc:spChg chg="add mod">
          <ac:chgData name="Ashley Reitter" userId="fc5b4fda186b8750" providerId="LiveId" clId="{7132BAD7-46DE-4455-9EC7-F87525F81E28}" dt="2023-06-22T17:58:33.003" v="1595" actId="20577"/>
          <ac:spMkLst>
            <pc:docMk/>
            <pc:sldMk cId="3010702520" sldId="328"/>
            <ac:spMk id="6" creationId="{08EF1676-432C-155C-BF2F-3EFA40900258}"/>
          </ac:spMkLst>
        </pc:spChg>
      </pc:sldChg>
      <pc:sldChg chg="addSp delSp modSp new mod">
        <pc:chgData name="Ashley Reitter" userId="fc5b4fda186b8750" providerId="LiveId" clId="{7132BAD7-46DE-4455-9EC7-F87525F81E28}" dt="2023-06-22T17:59:02.425" v="1599" actId="1076"/>
        <pc:sldMkLst>
          <pc:docMk/>
          <pc:sldMk cId="3792777612" sldId="329"/>
        </pc:sldMkLst>
        <pc:spChg chg="mod">
          <ac:chgData name="Ashley Reitter" userId="fc5b4fda186b8750" providerId="LiveId" clId="{7132BAD7-46DE-4455-9EC7-F87525F81E28}" dt="2023-06-22T17:58:49.987" v="1598" actId="1076"/>
          <ac:spMkLst>
            <pc:docMk/>
            <pc:sldMk cId="3792777612" sldId="329"/>
            <ac:spMk id="2" creationId="{4173E97D-33FC-6603-2EB8-6BF57221405E}"/>
          </ac:spMkLst>
        </pc:spChg>
        <pc:spChg chg="del">
          <ac:chgData name="Ashley Reitter" userId="fc5b4fda186b8750" providerId="LiveId" clId="{7132BAD7-46DE-4455-9EC7-F87525F81E28}" dt="2023-06-22T17:31:38.511" v="1135" actId="478"/>
          <ac:spMkLst>
            <pc:docMk/>
            <pc:sldMk cId="3792777612" sldId="329"/>
            <ac:spMk id="3" creationId="{F7F7A517-7BD0-8F03-3DA6-FB2D3C2612C7}"/>
          </ac:spMkLst>
        </pc:spChg>
        <pc:spChg chg="add mod">
          <ac:chgData name="Ashley Reitter" userId="fc5b4fda186b8750" providerId="LiveId" clId="{7132BAD7-46DE-4455-9EC7-F87525F81E28}" dt="2023-06-22T17:59:02.425" v="1599" actId="1076"/>
          <ac:spMkLst>
            <pc:docMk/>
            <pc:sldMk cId="3792777612" sldId="329"/>
            <ac:spMk id="5" creationId="{9B2FBD73-B089-B7AE-FCEE-15935A2459D1}"/>
          </ac:spMkLst>
        </pc:spChg>
        <pc:picChg chg="add mod">
          <ac:chgData name="Ashley Reitter" userId="fc5b4fda186b8750" providerId="LiveId" clId="{7132BAD7-46DE-4455-9EC7-F87525F81E28}" dt="2023-06-22T17:49:44.556" v="1573" actId="1076"/>
          <ac:picMkLst>
            <pc:docMk/>
            <pc:sldMk cId="3792777612" sldId="329"/>
            <ac:picMk id="7" creationId="{95D47E02-9AD7-8B85-BA0C-2491A27BA1E7}"/>
          </ac:picMkLst>
        </pc:picChg>
        <pc:picChg chg="add mod">
          <ac:chgData name="Ashley Reitter" userId="fc5b4fda186b8750" providerId="LiveId" clId="{7132BAD7-46DE-4455-9EC7-F87525F81E28}" dt="2023-06-22T17:49:27.948" v="1568" actId="1076"/>
          <ac:picMkLst>
            <pc:docMk/>
            <pc:sldMk cId="3792777612" sldId="329"/>
            <ac:picMk id="9" creationId="{58CF6801-9D0E-19A8-140D-FCF4A6BABAA1}"/>
          </ac:picMkLst>
        </pc:picChg>
        <pc:picChg chg="add mod">
          <ac:chgData name="Ashley Reitter" userId="fc5b4fda186b8750" providerId="LiveId" clId="{7132BAD7-46DE-4455-9EC7-F87525F81E28}" dt="2023-06-22T17:49:34.670" v="1570" actId="1076"/>
          <ac:picMkLst>
            <pc:docMk/>
            <pc:sldMk cId="3792777612" sldId="329"/>
            <ac:picMk id="11" creationId="{18862B9F-5842-0C8A-9455-63069F678354}"/>
          </ac:picMkLst>
        </pc:picChg>
      </pc:sldChg>
      <pc:sldChg chg="addSp delSp modSp new mod">
        <pc:chgData name="Ashley Reitter" userId="fc5b4fda186b8750" providerId="LiveId" clId="{7132BAD7-46DE-4455-9EC7-F87525F81E28}" dt="2023-06-22T18:02:24.222" v="1774" actId="20577"/>
        <pc:sldMkLst>
          <pc:docMk/>
          <pc:sldMk cId="3469177598" sldId="330"/>
        </pc:sldMkLst>
        <pc:spChg chg="mod">
          <ac:chgData name="Ashley Reitter" userId="fc5b4fda186b8750" providerId="LiveId" clId="{7132BAD7-46DE-4455-9EC7-F87525F81E28}" dt="2023-06-22T17:31:18.215" v="1133" actId="20577"/>
          <ac:spMkLst>
            <pc:docMk/>
            <pc:sldMk cId="3469177598" sldId="330"/>
            <ac:spMk id="2" creationId="{E06FD304-5BF6-2399-041C-3E80FFCAD0E3}"/>
          </ac:spMkLst>
        </pc:spChg>
        <pc:spChg chg="del">
          <ac:chgData name="Ashley Reitter" userId="fc5b4fda186b8750" providerId="LiveId" clId="{7132BAD7-46DE-4455-9EC7-F87525F81E28}" dt="2023-06-22T17:31:35.007" v="1134" actId="478"/>
          <ac:spMkLst>
            <pc:docMk/>
            <pc:sldMk cId="3469177598" sldId="330"/>
            <ac:spMk id="3" creationId="{3216AE65-167F-1A45-BF7C-19CD38585F91}"/>
          </ac:spMkLst>
        </pc:spChg>
        <pc:spChg chg="add mod">
          <ac:chgData name="Ashley Reitter" userId="fc5b4fda186b8750" providerId="LiveId" clId="{7132BAD7-46DE-4455-9EC7-F87525F81E28}" dt="2023-06-22T18:02:24.222" v="1774" actId="20577"/>
          <ac:spMkLst>
            <pc:docMk/>
            <pc:sldMk cId="3469177598" sldId="330"/>
            <ac:spMk id="5" creationId="{3BC593EB-1A3B-2694-B6E1-DAD53AA8DF02}"/>
          </ac:spMkLst>
        </pc:spChg>
      </pc:sldChg>
      <pc:sldChg chg="addSp delSp modSp new mod">
        <pc:chgData name="Ashley Reitter" userId="fc5b4fda186b8750" providerId="LiveId" clId="{7132BAD7-46DE-4455-9EC7-F87525F81E28}" dt="2023-06-22T18:22:25.011" v="1883" actId="1076"/>
        <pc:sldMkLst>
          <pc:docMk/>
          <pc:sldMk cId="578271674" sldId="331"/>
        </pc:sldMkLst>
        <pc:spChg chg="mod">
          <ac:chgData name="Ashley Reitter" userId="fc5b4fda186b8750" providerId="LiveId" clId="{7132BAD7-46DE-4455-9EC7-F87525F81E28}" dt="2023-06-22T18:05:02.324" v="1827" actId="20577"/>
          <ac:spMkLst>
            <pc:docMk/>
            <pc:sldMk cId="578271674" sldId="331"/>
            <ac:spMk id="2" creationId="{26171D74-673A-86B2-CEE8-75C39F4C664B}"/>
          </ac:spMkLst>
        </pc:spChg>
        <pc:spChg chg="mod">
          <ac:chgData name="Ashley Reitter" userId="fc5b4fda186b8750" providerId="LiveId" clId="{7132BAD7-46DE-4455-9EC7-F87525F81E28}" dt="2023-06-22T18:05:36.491" v="1844" actId="20577"/>
          <ac:spMkLst>
            <pc:docMk/>
            <pc:sldMk cId="578271674" sldId="331"/>
            <ac:spMk id="3" creationId="{182662F8-6FBE-BB72-C034-A74CDB195946}"/>
          </ac:spMkLst>
        </pc:spChg>
        <pc:spChg chg="del">
          <ac:chgData name="Ashley Reitter" userId="fc5b4fda186b8750" providerId="LiveId" clId="{7132BAD7-46DE-4455-9EC7-F87525F81E28}" dt="2023-06-22T18:05:41.326" v="1845" actId="478"/>
          <ac:spMkLst>
            <pc:docMk/>
            <pc:sldMk cId="578271674" sldId="331"/>
            <ac:spMk id="4" creationId="{14EFBBC0-DC87-BFD5-BBFA-F71A3994B45D}"/>
          </ac:spMkLst>
        </pc:spChg>
        <pc:picChg chg="add mod">
          <ac:chgData name="Ashley Reitter" userId="fc5b4fda186b8750" providerId="LiveId" clId="{7132BAD7-46DE-4455-9EC7-F87525F81E28}" dt="2023-06-22T18:22:25.011" v="1883" actId="1076"/>
          <ac:picMkLst>
            <pc:docMk/>
            <pc:sldMk cId="578271674" sldId="331"/>
            <ac:picMk id="7" creationId="{CE89CDBE-6898-BC32-0F50-A09B3737BB0A}"/>
          </ac:picMkLst>
        </pc:picChg>
        <pc:picChg chg="add mod">
          <ac:chgData name="Ashley Reitter" userId="fc5b4fda186b8750" providerId="LiveId" clId="{7132BAD7-46DE-4455-9EC7-F87525F81E28}" dt="2023-06-22T18:22:19.245" v="1882" actId="1076"/>
          <ac:picMkLst>
            <pc:docMk/>
            <pc:sldMk cId="578271674" sldId="331"/>
            <ac:picMk id="9" creationId="{400274ED-2CE5-C1CE-62EC-C44F88316E33}"/>
          </ac:picMkLst>
        </pc:picChg>
        <pc:picChg chg="add mod">
          <ac:chgData name="Ashley Reitter" userId="fc5b4fda186b8750" providerId="LiveId" clId="{7132BAD7-46DE-4455-9EC7-F87525F81E28}" dt="2023-06-22T18:19:28.373" v="1869" actId="1076"/>
          <ac:picMkLst>
            <pc:docMk/>
            <pc:sldMk cId="578271674" sldId="331"/>
            <ac:picMk id="11" creationId="{5CE74215-1939-D8A0-B24F-29F77EB93C45}"/>
          </ac:picMkLst>
        </pc:picChg>
      </pc:sldChg>
      <pc:sldChg chg="addSp delSp modSp new mod">
        <pc:chgData name="Ashley Reitter" userId="fc5b4fda186b8750" providerId="LiveId" clId="{7132BAD7-46DE-4455-9EC7-F87525F81E28}" dt="2023-06-22T18:24:35.419" v="1896" actId="1076"/>
        <pc:sldMkLst>
          <pc:docMk/>
          <pc:sldMk cId="2728980275" sldId="332"/>
        </pc:sldMkLst>
        <pc:spChg chg="mod">
          <ac:chgData name="Ashley Reitter" userId="fc5b4fda186b8750" providerId="LiveId" clId="{7132BAD7-46DE-4455-9EC7-F87525F81E28}" dt="2023-06-22T18:19:44.686" v="1872"/>
          <ac:spMkLst>
            <pc:docMk/>
            <pc:sldMk cId="2728980275" sldId="332"/>
            <ac:spMk id="2" creationId="{C99208B5-3374-2431-F4C7-CE9156361BB6}"/>
          </ac:spMkLst>
        </pc:spChg>
        <pc:spChg chg="del mod">
          <ac:chgData name="Ashley Reitter" userId="fc5b4fda186b8750" providerId="LiveId" clId="{7132BAD7-46DE-4455-9EC7-F87525F81E28}" dt="2023-06-22T18:20:54.287" v="1875"/>
          <ac:spMkLst>
            <pc:docMk/>
            <pc:sldMk cId="2728980275" sldId="332"/>
            <ac:spMk id="3" creationId="{A1288929-072D-08F8-C660-984367A18407}"/>
          </ac:spMkLst>
        </pc:spChg>
        <pc:spChg chg="del">
          <ac:chgData name="Ashley Reitter" userId="fc5b4fda186b8750" providerId="LiveId" clId="{7132BAD7-46DE-4455-9EC7-F87525F81E28}" dt="2023-06-22T18:20:12.334" v="1874" actId="478"/>
          <ac:spMkLst>
            <pc:docMk/>
            <pc:sldMk cId="2728980275" sldId="332"/>
            <ac:spMk id="4" creationId="{35DF2C71-E82C-FAAE-53D9-E9EF18EA8A33}"/>
          </ac:spMkLst>
        </pc:spChg>
        <pc:picChg chg="add mod">
          <ac:chgData name="Ashley Reitter" userId="fc5b4fda186b8750" providerId="LiveId" clId="{7132BAD7-46DE-4455-9EC7-F87525F81E28}" dt="2023-06-22T18:24:33.841" v="1895" actId="1076"/>
          <ac:picMkLst>
            <pc:docMk/>
            <pc:sldMk cId="2728980275" sldId="332"/>
            <ac:picMk id="7" creationId="{525409AF-C3B9-8D36-B020-6E1C0171BCF8}"/>
          </ac:picMkLst>
        </pc:picChg>
        <pc:picChg chg="add mod">
          <ac:chgData name="Ashley Reitter" userId="fc5b4fda186b8750" providerId="LiveId" clId="{7132BAD7-46DE-4455-9EC7-F87525F81E28}" dt="2023-06-22T18:24:35.419" v="1896" actId="1076"/>
          <ac:picMkLst>
            <pc:docMk/>
            <pc:sldMk cId="2728980275" sldId="332"/>
            <ac:picMk id="9" creationId="{9CD2F32E-E05E-2CBA-DA13-C779C7036BF4}"/>
          </ac:picMkLst>
        </pc:picChg>
        <pc:picChg chg="add mod">
          <ac:chgData name="Ashley Reitter" userId="fc5b4fda186b8750" providerId="LiveId" clId="{7132BAD7-46DE-4455-9EC7-F87525F81E28}" dt="2023-06-22T18:24:28.729" v="1892" actId="1076"/>
          <ac:picMkLst>
            <pc:docMk/>
            <pc:sldMk cId="2728980275" sldId="332"/>
            <ac:picMk id="11" creationId="{9DAA26EE-778D-2C3A-D444-89387CBD46AF}"/>
          </ac:picMkLst>
        </pc:picChg>
      </pc:sldChg>
      <pc:sldChg chg="new del">
        <pc:chgData name="Ashley Reitter" userId="fc5b4fda186b8750" providerId="LiveId" clId="{7132BAD7-46DE-4455-9EC7-F87525F81E28}" dt="2023-06-22T18:30:55.391" v="1898" actId="47"/>
        <pc:sldMkLst>
          <pc:docMk/>
          <pc:sldMk cId="182064008" sldId="333"/>
        </pc:sldMkLst>
      </pc:sldChg>
      <pc:sldChg chg="addSp delSp modSp new mod">
        <pc:chgData name="Ashley Reitter" userId="fc5b4fda186b8750" providerId="LiveId" clId="{7132BAD7-46DE-4455-9EC7-F87525F81E28}" dt="2023-06-22T18:35:00.597" v="1934" actId="1076"/>
        <pc:sldMkLst>
          <pc:docMk/>
          <pc:sldMk cId="1676018682" sldId="333"/>
        </pc:sldMkLst>
        <pc:spChg chg="mod">
          <ac:chgData name="Ashley Reitter" userId="fc5b4fda186b8750" providerId="LiveId" clId="{7132BAD7-46DE-4455-9EC7-F87525F81E28}" dt="2023-06-22T18:31:21.859" v="1916" actId="20577"/>
          <ac:spMkLst>
            <pc:docMk/>
            <pc:sldMk cId="1676018682" sldId="333"/>
            <ac:spMk id="2" creationId="{40EB94A0-9C77-B880-7DAD-8A1DEB0FF04D}"/>
          </ac:spMkLst>
        </pc:spChg>
        <pc:spChg chg="del">
          <ac:chgData name="Ashley Reitter" userId="fc5b4fda186b8750" providerId="LiveId" clId="{7132BAD7-46DE-4455-9EC7-F87525F81E28}" dt="2023-06-22T18:34:19.625" v="1917"/>
          <ac:spMkLst>
            <pc:docMk/>
            <pc:sldMk cId="1676018682" sldId="333"/>
            <ac:spMk id="3" creationId="{43250F9A-8134-EC1A-E86D-202C786DA738}"/>
          </ac:spMkLst>
        </pc:spChg>
        <pc:spChg chg="del">
          <ac:chgData name="Ashley Reitter" userId="fc5b4fda186b8750" providerId="LiveId" clId="{7132BAD7-46DE-4455-9EC7-F87525F81E28}" dt="2023-06-22T18:34:50.176" v="1932" actId="478"/>
          <ac:spMkLst>
            <pc:docMk/>
            <pc:sldMk cId="1676018682" sldId="333"/>
            <ac:spMk id="4" creationId="{1B8D2E89-C0C4-A5C6-DD0B-8EABDCEFEF9A}"/>
          </ac:spMkLst>
        </pc:spChg>
        <pc:picChg chg="add mod ord">
          <ac:chgData name="Ashley Reitter" userId="fc5b4fda186b8750" providerId="LiveId" clId="{7132BAD7-46DE-4455-9EC7-F87525F81E28}" dt="2023-06-22T18:35:00.597" v="1934" actId="1076"/>
          <ac:picMkLst>
            <pc:docMk/>
            <pc:sldMk cId="1676018682" sldId="333"/>
            <ac:picMk id="7" creationId="{D22F8042-E275-EFD4-4CCD-8BF6B0049132}"/>
          </ac:picMkLst>
        </pc:picChg>
        <pc:picChg chg="add mod">
          <ac:chgData name="Ashley Reitter" userId="fc5b4fda186b8750" providerId="LiveId" clId="{7132BAD7-46DE-4455-9EC7-F87525F81E28}" dt="2023-06-22T18:34:54.949" v="1933" actId="1076"/>
          <ac:picMkLst>
            <pc:docMk/>
            <pc:sldMk cId="1676018682" sldId="333"/>
            <ac:picMk id="9" creationId="{EF0C60B8-5A47-7E7E-6059-DB3A6B7EA289}"/>
          </ac:picMkLst>
        </pc:picChg>
        <pc:picChg chg="add mod">
          <ac:chgData name="Ashley Reitter" userId="fc5b4fda186b8750" providerId="LiveId" clId="{7132BAD7-46DE-4455-9EC7-F87525F81E28}" dt="2023-06-22T18:34:41.795" v="1929" actId="1076"/>
          <ac:picMkLst>
            <pc:docMk/>
            <pc:sldMk cId="1676018682" sldId="333"/>
            <ac:picMk id="11" creationId="{59FEEC1C-9227-FB0A-B28C-7AB856E00522}"/>
          </ac:picMkLst>
        </pc:picChg>
      </pc:sldChg>
      <pc:sldChg chg="addSp delSp modSp new mod">
        <pc:chgData name="Ashley Reitter" userId="fc5b4fda186b8750" providerId="LiveId" clId="{7132BAD7-46DE-4455-9EC7-F87525F81E28}" dt="2023-06-22T18:37:37.041" v="1993" actId="1076"/>
        <pc:sldMkLst>
          <pc:docMk/>
          <pc:sldMk cId="3905987591" sldId="334"/>
        </pc:sldMkLst>
        <pc:spChg chg="del">
          <ac:chgData name="Ashley Reitter" userId="fc5b4fda186b8750" providerId="LiveId" clId="{7132BAD7-46DE-4455-9EC7-F87525F81E28}" dt="2023-06-22T18:35:51.611" v="1939" actId="478"/>
          <ac:spMkLst>
            <pc:docMk/>
            <pc:sldMk cId="3905987591" sldId="334"/>
            <ac:spMk id="2" creationId="{099E45DA-B7A7-0FEE-3844-F0E6CEFD5FD0}"/>
          </ac:spMkLst>
        </pc:spChg>
        <pc:spChg chg="add mod">
          <ac:chgData name="Ashley Reitter" userId="fc5b4fda186b8750" providerId="LiveId" clId="{7132BAD7-46DE-4455-9EC7-F87525F81E28}" dt="2023-06-22T18:37:37.041" v="1993" actId="1076"/>
          <ac:spMkLst>
            <pc:docMk/>
            <pc:sldMk cId="3905987591" sldId="334"/>
            <ac:spMk id="6" creationId="{68991510-BB81-A57B-BF05-04BF0B478A93}"/>
          </ac:spMkLst>
        </pc:spChg>
        <pc:picChg chg="add mod">
          <ac:chgData name="Ashley Reitter" userId="fc5b4fda186b8750" providerId="LiveId" clId="{7132BAD7-46DE-4455-9EC7-F87525F81E28}" dt="2023-06-22T18:37:14.680" v="1948" actId="1076"/>
          <ac:picMkLst>
            <pc:docMk/>
            <pc:sldMk cId="3905987591" sldId="334"/>
            <ac:picMk id="5" creationId="{113786ED-8786-D79C-1793-E5FADB719E46}"/>
          </ac:picMkLst>
        </pc:picChg>
      </pc:sldChg>
      <pc:sldChg chg="addSp delSp modSp new mod">
        <pc:chgData name="Ashley Reitter" userId="fc5b4fda186b8750" providerId="LiveId" clId="{7132BAD7-46DE-4455-9EC7-F87525F81E28}" dt="2023-06-22T18:36:47.291" v="1944"/>
        <pc:sldMkLst>
          <pc:docMk/>
          <pc:sldMk cId="1961368047" sldId="335"/>
        </pc:sldMkLst>
        <pc:spChg chg="del">
          <ac:chgData name="Ashley Reitter" userId="fc5b4fda186b8750" providerId="LiveId" clId="{7132BAD7-46DE-4455-9EC7-F87525F81E28}" dt="2023-06-22T18:35:54.307" v="1940" actId="478"/>
          <ac:spMkLst>
            <pc:docMk/>
            <pc:sldMk cId="1961368047" sldId="335"/>
            <ac:spMk id="2" creationId="{CF0F2C5B-A85A-06B0-B782-EEE28C57C811}"/>
          </ac:spMkLst>
        </pc:spChg>
        <pc:picChg chg="add mod">
          <ac:chgData name="Ashley Reitter" userId="fc5b4fda186b8750" providerId="LiveId" clId="{7132BAD7-46DE-4455-9EC7-F87525F81E28}" dt="2023-06-22T18:36:47.291" v="1944"/>
          <ac:picMkLst>
            <pc:docMk/>
            <pc:sldMk cId="1961368047" sldId="335"/>
            <ac:picMk id="5" creationId="{900FCB2E-46BC-42E9-5EE6-EF3C506546A8}"/>
          </ac:picMkLst>
        </pc:picChg>
      </pc:sldChg>
      <pc:sldChg chg="addSp delSp modSp new mod">
        <pc:chgData name="Ashley Reitter" userId="fc5b4fda186b8750" providerId="LiveId" clId="{7132BAD7-46DE-4455-9EC7-F87525F81E28}" dt="2023-06-22T18:36:52.474" v="1945"/>
        <pc:sldMkLst>
          <pc:docMk/>
          <pc:sldMk cId="3989845043" sldId="336"/>
        </pc:sldMkLst>
        <pc:spChg chg="del">
          <ac:chgData name="Ashley Reitter" userId="fc5b4fda186b8750" providerId="LiveId" clId="{7132BAD7-46DE-4455-9EC7-F87525F81E28}" dt="2023-06-22T18:35:57.581" v="1941" actId="478"/>
          <ac:spMkLst>
            <pc:docMk/>
            <pc:sldMk cId="3989845043" sldId="336"/>
            <ac:spMk id="2" creationId="{FD48C855-3493-DA00-1444-F4048A93F701}"/>
          </ac:spMkLst>
        </pc:spChg>
        <pc:picChg chg="add mod">
          <ac:chgData name="Ashley Reitter" userId="fc5b4fda186b8750" providerId="LiveId" clId="{7132BAD7-46DE-4455-9EC7-F87525F81E28}" dt="2023-06-22T18:36:52.474" v="1945"/>
          <ac:picMkLst>
            <pc:docMk/>
            <pc:sldMk cId="3989845043" sldId="336"/>
            <ac:picMk id="5" creationId="{64C5CD39-3BD2-1154-E4EE-296AA0ABA230}"/>
          </ac:picMkLst>
        </pc:picChg>
      </pc:sldChg>
      <pc:sldChg chg="addSp delSp modSp new mod">
        <pc:chgData name="Ashley Reitter" userId="fc5b4fda186b8750" providerId="LiveId" clId="{7132BAD7-46DE-4455-9EC7-F87525F81E28}" dt="2023-06-22T18:36:59.367" v="1946"/>
        <pc:sldMkLst>
          <pc:docMk/>
          <pc:sldMk cId="3157237053" sldId="337"/>
        </pc:sldMkLst>
        <pc:spChg chg="del">
          <ac:chgData name="Ashley Reitter" userId="fc5b4fda186b8750" providerId="LiveId" clId="{7132BAD7-46DE-4455-9EC7-F87525F81E28}" dt="2023-06-22T18:36:00.688" v="1942" actId="478"/>
          <ac:spMkLst>
            <pc:docMk/>
            <pc:sldMk cId="3157237053" sldId="337"/>
            <ac:spMk id="2" creationId="{EC091778-4123-EDEA-BB39-382C1ED26801}"/>
          </ac:spMkLst>
        </pc:spChg>
        <pc:picChg chg="add mod">
          <ac:chgData name="Ashley Reitter" userId="fc5b4fda186b8750" providerId="LiveId" clId="{7132BAD7-46DE-4455-9EC7-F87525F81E28}" dt="2023-06-22T18:36:59.367" v="1946"/>
          <ac:picMkLst>
            <pc:docMk/>
            <pc:sldMk cId="3157237053" sldId="337"/>
            <ac:picMk id="5" creationId="{A881D414-FF07-402C-1A69-79EAA98C3B69}"/>
          </ac:picMkLst>
        </pc:picChg>
      </pc:sldChg>
      <pc:sldChg chg="delSp modSp new mod">
        <pc:chgData name="Ashley Reitter" userId="fc5b4fda186b8750" providerId="LiveId" clId="{7132BAD7-46DE-4455-9EC7-F87525F81E28}" dt="2023-06-22T18:40:18.456" v="2328" actId="20577"/>
        <pc:sldMkLst>
          <pc:docMk/>
          <pc:sldMk cId="931277694" sldId="338"/>
        </pc:sldMkLst>
        <pc:spChg chg="mod">
          <ac:chgData name="Ashley Reitter" userId="fc5b4fda186b8750" providerId="LiveId" clId="{7132BAD7-46DE-4455-9EC7-F87525F81E28}" dt="2023-06-22T18:38:38.656" v="2037" actId="20577"/>
          <ac:spMkLst>
            <pc:docMk/>
            <pc:sldMk cId="931277694" sldId="338"/>
            <ac:spMk id="2" creationId="{67C2CE4C-CAA2-7F02-7503-FEB6D44D311A}"/>
          </ac:spMkLst>
        </pc:spChg>
        <pc:spChg chg="mod">
          <ac:chgData name="Ashley Reitter" userId="fc5b4fda186b8750" providerId="LiveId" clId="{7132BAD7-46DE-4455-9EC7-F87525F81E28}" dt="2023-06-22T18:40:18.456" v="2328" actId="20577"/>
          <ac:spMkLst>
            <pc:docMk/>
            <pc:sldMk cId="931277694" sldId="338"/>
            <ac:spMk id="3" creationId="{F5A232D4-1A08-CA86-8B9D-A3E576518DAE}"/>
          </ac:spMkLst>
        </pc:spChg>
        <pc:spChg chg="del">
          <ac:chgData name="Ashley Reitter" userId="fc5b4fda186b8750" providerId="LiveId" clId="{7132BAD7-46DE-4455-9EC7-F87525F81E28}" dt="2023-06-22T18:39:11.717" v="2144" actId="478"/>
          <ac:spMkLst>
            <pc:docMk/>
            <pc:sldMk cId="931277694" sldId="338"/>
            <ac:spMk id="4" creationId="{0C602960-DD94-5A07-908E-1D1A62DC6B6F}"/>
          </ac:spMkLst>
        </pc:spChg>
      </pc:sldChg>
      <pc:sldChg chg="addSp delSp modSp new mod delAnim modAnim">
        <pc:chgData name="Ashley Reitter" userId="fc5b4fda186b8750" providerId="LiveId" clId="{7132BAD7-46DE-4455-9EC7-F87525F81E28}" dt="2023-06-22T18:43:12.739" v="2345" actId="1076"/>
        <pc:sldMkLst>
          <pc:docMk/>
          <pc:sldMk cId="1299198603" sldId="339"/>
        </pc:sldMkLst>
        <pc:spChg chg="del">
          <ac:chgData name="Ashley Reitter" userId="fc5b4fda186b8750" providerId="LiveId" clId="{7132BAD7-46DE-4455-9EC7-F87525F81E28}" dt="2023-06-22T18:40:31.602" v="2330" actId="478"/>
          <ac:spMkLst>
            <pc:docMk/>
            <pc:sldMk cId="1299198603" sldId="339"/>
            <ac:spMk id="2" creationId="{B0D6251B-F9EB-5974-13D8-28235238870B}"/>
          </ac:spMkLst>
        </pc:spChg>
        <pc:picChg chg="add del mod">
          <ac:chgData name="Ashley Reitter" userId="fc5b4fda186b8750" providerId="LiveId" clId="{7132BAD7-46DE-4455-9EC7-F87525F81E28}" dt="2023-06-22T18:41:19.884" v="2334" actId="478"/>
          <ac:picMkLst>
            <pc:docMk/>
            <pc:sldMk cId="1299198603" sldId="339"/>
            <ac:picMk id="4" creationId="{1D14ABEC-3191-1C9E-0E6A-AA0083A3163B}"/>
          </ac:picMkLst>
        </pc:picChg>
        <pc:picChg chg="add del mod">
          <ac:chgData name="Ashley Reitter" userId="fc5b4fda186b8750" providerId="LiveId" clId="{7132BAD7-46DE-4455-9EC7-F87525F81E28}" dt="2023-06-22T18:41:45.615" v="2336" actId="478"/>
          <ac:picMkLst>
            <pc:docMk/>
            <pc:sldMk cId="1299198603" sldId="339"/>
            <ac:picMk id="6" creationId="{7B90E3BA-7B28-7BA9-1A0F-ED29C6E7952B}"/>
          </ac:picMkLst>
        </pc:picChg>
        <pc:picChg chg="add mod">
          <ac:chgData name="Ashley Reitter" userId="fc5b4fda186b8750" providerId="LiveId" clId="{7132BAD7-46DE-4455-9EC7-F87525F81E28}" dt="2023-06-22T18:42:03.719" v="2341" actId="1076"/>
          <ac:picMkLst>
            <pc:docMk/>
            <pc:sldMk cId="1299198603" sldId="339"/>
            <ac:picMk id="8" creationId="{235C1917-74B6-14C1-269F-1872FED0D99E}"/>
          </ac:picMkLst>
        </pc:picChg>
        <pc:picChg chg="add del mod">
          <ac:chgData name="Ashley Reitter" userId="fc5b4fda186b8750" providerId="LiveId" clId="{7132BAD7-46DE-4455-9EC7-F87525F81E28}" dt="2023-06-22T18:41:54.005" v="2338" actId="478"/>
          <ac:picMkLst>
            <pc:docMk/>
            <pc:sldMk cId="1299198603" sldId="339"/>
            <ac:picMk id="10" creationId="{E5B1FE0E-CF54-04A7-96FF-B94705018FEF}"/>
          </ac:picMkLst>
        </pc:picChg>
        <pc:picChg chg="add mod">
          <ac:chgData name="Ashley Reitter" userId="fc5b4fda186b8750" providerId="LiveId" clId="{7132BAD7-46DE-4455-9EC7-F87525F81E28}" dt="2023-06-22T18:43:12.739" v="2345" actId="1076"/>
          <ac:picMkLst>
            <pc:docMk/>
            <pc:sldMk cId="1299198603" sldId="339"/>
            <ac:picMk id="12" creationId="{960A9CB0-5FA6-30E1-C8DD-1427A3ADDA4B}"/>
          </ac:picMkLst>
        </pc:picChg>
      </pc:sldChg>
      <pc:sldChg chg="addSp delSp modSp new mod">
        <pc:chgData name="Ashley Reitter" userId="fc5b4fda186b8750" providerId="LiveId" clId="{7132BAD7-46DE-4455-9EC7-F87525F81E28}" dt="2023-06-22T18:56:42.831" v="2356" actId="1076"/>
        <pc:sldMkLst>
          <pc:docMk/>
          <pc:sldMk cId="742080577" sldId="340"/>
        </pc:sldMkLst>
        <pc:spChg chg="del">
          <ac:chgData name="Ashley Reitter" userId="fc5b4fda186b8750" providerId="LiveId" clId="{7132BAD7-46DE-4455-9EC7-F87525F81E28}" dt="2023-06-22T18:51:07.163" v="2350" actId="478"/>
          <ac:spMkLst>
            <pc:docMk/>
            <pc:sldMk cId="742080577" sldId="340"/>
            <ac:spMk id="2" creationId="{069755DF-22EB-468C-851E-6CD31D2F6B43}"/>
          </ac:spMkLst>
        </pc:spChg>
        <pc:picChg chg="add del mod">
          <ac:chgData name="Ashley Reitter" userId="fc5b4fda186b8750" providerId="LiveId" clId="{7132BAD7-46DE-4455-9EC7-F87525F81E28}" dt="2023-06-22T18:56:18.327" v="2352" actId="478"/>
          <ac:picMkLst>
            <pc:docMk/>
            <pc:sldMk cId="742080577" sldId="340"/>
            <ac:picMk id="5" creationId="{F9259DB0-D021-F632-193C-44791235DE02}"/>
          </ac:picMkLst>
        </pc:picChg>
        <pc:picChg chg="add mod">
          <ac:chgData name="Ashley Reitter" userId="fc5b4fda186b8750" providerId="LiveId" clId="{7132BAD7-46DE-4455-9EC7-F87525F81E28}" dt="2023-06-22T18:56:37.809" v="2354" actId="1076"/>
          <ac:picMkLst>
            <pc:docMk/>
            <pc:sldMk cId="742080577" sldId="340"/>
            <ac:picMk id="7" creationId="{FCA60B46-DD79-6050-0473-66C6D093CF5E}"/>
          </ac:picMkLst>
        </pc:picChg>
        <pc:picChg chg="add mod">
          <ac:chgData name="Ashley Reitter" userId="fc5b4fda186b8750" providerId="LiveId" clId="{7132BAD7-46DE-4455-9EC7-F87525F81E28}" dt="2023-06-22T18:56:42.831" v="2356" actId="1076"/>
          <ac:picMkLst>
            <pc:docMk/>
            <pc:sldMk cId="742080577" sldId="340"/>
            <ac:picMk id="9" creationId="{AE750DB0-2C8A-D9A6-8727-299CD4EAB63E}"/>
          </ac:picMkLst>
        </pc:picChg>
      </pc:sldChg>
      <pc:sldChg chg="addSp delSp modSp new mod">
        <pc:chgData name="Ashley Reitter" userId="fc5b4fda186b8750" providerId="LiveId" clId="{7132BAD7-46DE-4455-9EC7-F87525F81E28}" dt="2023-06-22T18:57:09.564" v="2363" actId="1076"/>
        <pc:sldMkLst>
          <pc:docMk/>
          <pc:sldMk cId="3054758983" sldId="341"/>
        </pc:sldMkLst>
        <pc:spChg chg="del">
          <ac:chgData name="Ashley Reitter" userId="fc5b4fda186b8750" providerId="LiveId" clId="{7132BAD7-46DE-4455-9EC7-F87525F81E28}" dt="2023-06-22T18:57:03" v="2360" actId="478"/>
          <ac:spMkLst>
            <pc:docMk/>
            <pc:sldMk cId="3054758983" sldId="341"/>
            <ac:spMk id="2" creationId="{7AE71FDF-7CD6-A6FD-4043-89D9AA1E0960}"/>
          </ac:spMkLst>
        </pc:spChg>
        <pc:picChg chg="add mod">
          <ac:chgData name="Ashley Reitter" userId="fc5b4fda186b8750" providerId="LiveId" clId="{7132BAD7-46DE-4455-9EC7-F87525F81E28}" dt="2023-06-22T18:57:08.393" v="2362" actId="1076"/>
          <ac:picMkLst>
            <pc:docMk/>
            <pc:sldMk cId="3054758983" sldId="341"/>
            <ac:picMk id="5" creationId="{500A8BD1-C6D4-CF39-732D-3B477C36B045}"/>
          </ac:picMkLst>
        </pc:picChg>
        <pc:picChg chg="add mod">
          <ac:chgData name="Ashley Reitter" userId="fc5b4fda186b8750" providerId="LiveId" clId="{7132BAD7-46DE-4455-9EC7-F87525F81E28}" dt="2023-06-22T18:57:09.564" v="2363" actId="1076"/>
          <ac:picMkLst>
            <pc:docMk/>
            <pc:sldMk cId="3054758983" sldId="341"/>
            <ac:picMk id="7" creationId="{34A2FAB2-F001-C224-66A7-97E3BC6CB687}"/>
          </ac:picMkLst>
        </pc:picChg>
      </pc:sldChg>
      <pc:sldChg chg="addSp delSp modSp new mod">
        <pc:chgData name="Ashley Reitter" userId="fc5b4fda186b8750" providerId="LiveId" clId="{7132BAD7-46DE-4455-9EC7-F87525F81E28}" dt="2023-06-22T18:59:13.721" v="2369" actId="1076"/>
        <pc:sldMkLst>
          <pc:docMk/>
          <pc:sldMk cId="1413884151" sldId="342"/>
        </pc:sldMkLst>
        <pc:spChg chg="del">
          <ac:chgData name="Ashley Reitter" userId="fc5b4fda186b8750" providerId="LiveId" clId="{7132BAD7-46DE-4455-9EC7-F87525F81E28}" dt="2023-06-22T18:57:41.986" v="2365" actId="478"/>
          <ac:spMkLst>
            <pc:docMk/>
            <pc:sldMk cId="1413884151" sldId="342"/>
            <ac:spMk id="2" creationId="{3235FEA5-0307-F122-E740-DCD825E30068}"/>
          </ac:spMkLst>
        </pc:spChg>
        <pc:picChg chg="add mod">
          <ac:chgData name="Ashley Reitter" userId="fc5b4fda186b8750" providerId="LiveId" clId="{7132BAD7-46DE-4455-9EC7-F87525F81E28}" dt="2023-06-22T18:59:06.199" v="2367" actId="1076"/>
          <ac:picMkLst>
            <pc:docMk/>
            <pc:sldMk cId="1413884151" sldId="342"/>
            <ac:picMk id="5" creationId="{61F8DEEE-AB3D-09C9-378A-DF74B05BD0E6}"/>
          </ac:picMkLst>
        </pc:picChg>
        <pc:picChg chg="add mod">
          <ac:chgData name="Ashley Reitter" userId="fc5b4fda186b8750" providerId="LiveId" clId="{7132BAD7-46DE-4455-9EC7-F87525F81E28}" dt="2023-06-22T18:59:13.721" v="2369" actId="1076"/>
          <ac:picMkLst>
            <pc:docMk/>
            <pc:sldMk cId="1413884151" sldId="342"/>
            <ac:picMk id="7" creationId="{490D46C8-C1FF-036C-AA87-BC87B9DDFA6C}"/>
          </ac:picMkLst>
        </pc:picChg>
      </pc:sldChg>
      <pc:sldChg chg="new del">
        <pc:chgData name="Ashley Reitter" userId="fc5b4fda186b8750" providerId="LiveId" clId="{7132BAD7-46DE-4455-9EC7-F87525F81E28}" dt="2023-06-22T19:13:16.699" v="2784" actId="47"/>
        <pc:sldMkLst>
          <pc:docMk/>
          <pc:sldMk cId="550115759" sldId="343"/>
        </pc:sldMkLst>
      </pc:sldChg>
      <pc:sldChg chg="delSp modSp new mod modClrScheme chgLayout">
        <pc:chgData name="Ashley Reitter" userId="fc5b4fda186b8750" providerId="LiveId" clId="{7132BAD7-46DE-4455-9EC7-F87525F81E28}" dt="2023-06-22T19:13:15.043" v="2783" actId="478"/>
        <pc:sldMkLst>
          <pc:docMk/>
          <pc:sldMk cId="1793354333" sldId="344"/>
        </pc:sldMkLst>
        <pc:spChg chg="mod ord">
          <ac:chgData name="Ashley Reitter" userId="fc5b4fda186b8750" providerId="LiveId" clId="{7132BAD7-46DE-4455-9EC7-F87525F81E28}" dt="2023-06-22T19:13:11.710" v="2781" actId="700"/>
          <ac:spMkLst>
            <pc:docMk/>
            <pc:sldMk cId="1793354333" sldId="344"/>
            <ac:spMk id="2" creationId="{48A9116D-A507-4E72-9374-F56726F7385F}"/>
          </ac:spMkLst>
        </pc:spChg>
        <pc:spChg chg="mod ord">
          <ac:chgData name="Ashley Reitter" userId="fc5b4fda186b8750" providerId="LiveId" clId="{7132BAD7-46DE-4455-9EC7-F87525F81E28}" dt="2023-06-22T19:13:11.751" v="2782" actId="27636"/>
          <ac:spMkLst>
            <pc:docMk/>
            <pc:sldMk cId="1793354333" sldId="344"/>
            <ac:spMk id="3" creationId="{B4C40E2E-2E4C-129B-AFCD-29E18FFA8906}"/>
          </ac:spMkLst>
        </pc:spChg>
        <pc:spChg chg="del mod ord">
          <ac:chgData name="Ashley Reitter" userId="fc5b4fda186b8750" providerId="LiveId" clId="{7132BAD7-46DE-4455-9EC7-F87525F81E28}" dt="2023-06-22T19:13:15.043" v="2783" actId="478"/>
          <ac:spMkLst>
            <pc:docMk/>
            <pc:sldMk cId="1793354333" sldId="344"/>
            <ac:spMk id="4" creationId="{FD9C48EA-F321-18EC-F88C-82B7ABFD80F8}"/>
          </ac:spMkLst>
        </pc:spChg>
        <pc:spChg chg="mod ord">
          <ac:chgData name="Ashley Reitter" userId="fc5b4fda186b8750" providerId="LiveId" clId="{7132BAD7-46DE-4455-9EC7-F87525F81E28}" dt="2023-06-22T19:13:11.710" v="2781" actId="700"/>
          <ac:spMkLst>
            <pc:docMk/>
            <pc:sldMk cId="1793354333" sldId="344"/>
            <ac:spMk id="5" creationId="{B78BB7A5-5CB0-1A3E-06EC-B46DF0F7D419}"/>
          </ac:spMkLst>
        </pc:spChg>
      </pc:sldChg>
      <pc:sldChg chg="addSp delSp modSp new mod ord">
        <pc:chgData name="Ashley Reitter" userId="fc5b4fda186b8750" providerId="LiveId" clId="{7132BAD7-46DE-4455-9EC7-F87525F81E28}" dt="2023-06-22T20:12:33.284" v="2912"/>
        <pc:sldMkLst>
          <pc:docMk/>
          <pc:sldMk cId="2058463418" sldId="345"/>
        </pc:sldMkLst>
        <pc:spChg chg="del">
          <ac:chgData name="Ashley Reitter" userId="fc5b4fda186b8750" providerId="LiveId" clId="{7132BAD7-46DE-4455-9EC7-F87525F81E28}" dt="2023-06-22T20:10:59.896" v="2909" actId="478"/>
          <ac:spMkLst>
            <pc:docMk/>
            <pc:sldMk cId="2058463418" sldId="345"/>
            <ac:spMk id="2" creationId="{AE80D062-E8BF-5CB9-B75E-90F2870BBB1F}"/>
          </ac:spMkLst>
        </pc:spChg>
        <pc:picChg chg="add mod">
          <ac:chgData name="Ashley Reitter" userId="fc5b4fda186b8750" providerId="LiveId" clId="{7132BAD7-46DE-4455-9EC7-F87525F81E28}" dt="2023-06-22T20:11:03.024" v="2910"/>
          <ac:picMkLst>
            <pc:docMk/>
            <pc:sldMk cId="2058463418" sldId="345"/>
            <ac:picMk id="5" creationId="{2902DD4F-F290-46DF-95A4-84ED6E64ADF8}"/>
          </ac:picMkLst>
        </pc:picChg>
      </pc:sldChg>
      <pc:sldChg chg="addSp delSp modSp new mod ord">
        <pc:chgData name="Ashley Reitter" userId="fc5b4fda186b8750" providerId="LiveId" clId="{7132BAD7-46DE-4455-9EC7-F87525F81E28}" dt="2023-06-22T20:12:34.795" v="2914"/>
        <pc:sldMkLst>
          <pc:docMk/>
          <pc:sldMk cId="3234725573" sldId="346"/>
        </pc:sldMkLst>
        <pc:spChg chg="del">
          <ac:chgData name="Ashley Reitter" userId="fc5b4fda186b8750" providerId="LiveId" clId="{7132BAD7-46DE-4455-9EC7-F87525F81E28}" dt="2023-06-22T20:10:56.151" v="2908" actId="478"/>
          <ac:spMkLst>
            <pc:docMk/>
            <pc:sldMk cId="3234725573" sldId="346"/>
            <ac:spMk id="2" creationId="{2407FD8B-A023-9651-CFAA-E3F5926D278B}"/>
          </ac:spMkLst>
        </pc:spChg>
        <pc:picChg chg="add mod">
          <ac:chgData name="Ashley Reitter" userId="fc5b4fda186b8750" providerId="LiveId" clId="{7132BAD7-46DE-4455-9EC7-F87525F81E28}" dt="2023-06-22T20:10:53.354" v="2907"/>
          <ac:picMkLst>
            <pc:docMk/>
            <pc:sldMk cId="3234725573" sldId="346"/>
            <ac:picMk id="5" creationId="{F66B1931-D90E-580A-DB9F-3961F2C2024E}"/>
          </ac:picMkLst>
        </pc:picChg>
      </pc:sldChg>
      <pc:sldChg chg="addSp delSp modSp new mod">
        <pc:chgData name="Ashley Reitter" userId="fc5b4fda186b8750" providerId="LiveId" clId="{7132BAD7-46DE-4455-9EC7-F87525F81E28}" dt="2023-06-22T20:18:59.302" v="2925" actId="1076"/>
        <pc:sldMkLst>
          <pc:docMk/>
          <pc:sldMk cId="3916486953" sldId="347"/>
        </pc:sldMkLst>
        <pc:spChg chg="del">
          <ac:chgData name="Ashley Reitter" userId="fc5b4fda186b8750" providerId="LiveId" clId="{7132BAD7-46DE-4455-9EC7-F87525F81E28}" dt="2023-06-22T20:16:42.953" v="2916" actId="478"/>
          <ac:spMkLst>
            <pc:docMk/>
            <pc:sldMk cId="3916486953" sldId="347"/>
            <ac:spMk id="2" creationId="{10A75967-660D-FFAE-C86A-384E2D53747A}"/>
          </ac:spMkLst>
        </pc:spChg>
        <pc:picChg chg="add del mod">
          <ac:chgData name="Ashley Reitter" userId="fc5b4fda186b8750" providerId="LiveId" clId="{7132BAD7-46DE-4455-9EC7-F87525F81E28}" dt="2023-06-22T20:17:29.185" v="2918" actId="478"/>
          <ac:picMkLst>
            <pc:docMk/>
            <pc:sldMk cId="3916486953" sldId="347"/>
            <ac:picMk id="5" creationId="{842CF19A-A4BB-6F47-D9A8-BD724DB4B6C0}"/>
          </ac:picMkLst>
        </pc:picChg>
        <pc:picChg chg="add mod">
          <ac:chgData name="Ashley Reitter" userId="fc5b4fda186b8750" providerId="LiveId" clId="{7132BAD7-46DE-4455-9EC7-F87525F81E28}" dt="2023-06-22T20:18:48.786" v="2920" actId="1076"/>
          <ac:picMkLst>
            <pc:docMk/>
            <pc:sldMk cId="3916486953" sldId="347"/>
            <ac:picMk id="7" creationId="{79AAAE09-4DB5-47A7-D504-B9E57F3792D0}"/>
          </ac:picMkLst>
        </pc:picChg>
        <pc:picChg chg="add mod">
          <ac:chgData name="Ashley Reitter" userId="fc5b4fda186b8750" providerId="LiveId" clId="{7132BAD7-46DE-4455-9EC7-F87525F81E28}" dt="2023-06-22T20:18:59.302" v="2925" actId="1076"/>
          <ac:picMkLst>
            <pc:docMk/>
            <pc:sldMk cId="3916486953" sldId="347"/>
            <ac:picMk id="9" creationId="{1F9AF7B3-F837-BAC8-5E58-FFA744C90EC0}"/>
          </ac:picMkLst>
        </pc:picChg>
      </pc:sldChg>
      <pc:sldChg chg="addSp delSp modSp new mod">
        <pc:chgData name="Ashley Reitter" userId="fc5b4fda186b8750" providerId="LiveId" clId="{7132BAD7-46DE-4455-9EC7-F87525F81E28}" dt="2023-06-22T20:22:14.344" v="2938" actId="1076"/>
        <pc:sldMkLst>
          <pc:docMk/>
          <pc:sldMk cId="1632796052" sldId="348"/>
        </pc:sldMkLst>
        <pc:spChg chg="del">
          <ac:chgData name="Ashley Reitter" userId="fc5b4fda186b8750" providerId="LiveId" clId="{7132BAD7-46DE-4455-9EC7-F87525F81E28}" dt="2023-06-22T20:20:00.648" v="2931" actId="478"/>
          <ac:spMkLst>
            <pc:docMk/>
            <pc:sldMk cId="1632796052" sldId="348"/>
            <ac:spMk id="2" creationId="{0A236632-2CE9-564C-B5E6-6513B7D25D32}"/>
          </ac:spMkLst>
        </pc:spChg>
        <pc:picChg chg="add mod">
          <ac:chgData name="Ashley Reitter" userId="fc5b4fda186b8750" providerId="LiveId" clId="{7132BAD7-46DE-4455-9EC7-F87525F81E28}" dt="2023-06-22T20:20:39.458" v="2933" actId="1076"/>
          <ac:picMkLst>
            <pc:docMk/>
            <pc:sldMk cId="1632796052" sldId="348"/>
            <ac:picMk id="5" creationId="{3B948AB9-F0A3-04C5-27E0-387A997B3E34}"/>
          </ac:picMkLst>
        </pc:picChg>
        <pc:picChg chg="add mod">
          <ac:chgData name="Ashley Reitter" userId="fc5b4fda186b8750" providerId="LiveId" clId="{7132BAD7-46DE-4455-9EC7-F87525F81E28}" dt="2023-06-22T20:22:14.344" v="2938" actId="1076"/>
          <ac:picMkLst>
            <pc:docMk/>
            <pc:sldMk cId="1632796052" sldId="348"/>
            <ac:picMk id="7" creationId="{8E1465FA-ED6C-83E8-6293-F461D0818E78}"/>
          </ac:picMkLst>
        </pc:picChg>
      </pc:sldChg>
      <pc:sldChg chg="new del">
        <pc:chgData name="Ashley Reitter" userId="fc5b4fda186b8750" providerId="LiveId" clId="{7132BAD7-46DE-4455-9EC7-F87525F81E28}" dt="2023-06-22T20:19:24.451" v="2927" actId="680"/>
        <pc:sldMkLst>
          <pc:docMk/>
          <pc:sldMk cId="1680604744" sldId="348"/>
        </pc:sldMkLst>
      </pc:sldChg>
      <pc:sldChg chg="new del">
        <pc:chgData name="Ashley Reitter" userId="fc5b4fda186b8750" providerId="LiveId" clId="{7132BAD7-46DE-4455-9EC7-F87525F81E28}" dt="2023-06-22T20:19:30.758" v="2929" actId="47"/>
        <pc:sldMkLst>
          <pc:docMk/>
          <pc:sldMk cId="2330040599" sldId="348"/>
        </pc:sldMkLst>
      </pc:sldChg>
      <pc:sldChg chg="addSp delSp modSp new mod">
        <pc:chgData name="Ashley Reitter" userId="fc5b4fda186b8750" providerId="LiveId" clId="{7132BAD7-46DE-4455-9EC7-F87525F81E28}" dt="2023-06-22T20:25:01.896" v="2946" actId="1076"/>
        <pc:sldMkLst>
          <pc:docMk/>
          <pc:sldMk cId="1638978607" sldId="349"/>
        </pc:sldMkLst>
        <pc:spChg chg="del">
          <ac:chgData name="Ashley Reitter" userId="fc5b4fda186b8750" providerId="LiveId" clId="{7132BAD7-46DE-4455-9EC7-F87525F81E28}" dt="2023-06-22T20:23:12.853" v="2941" actId="478"/>
          <ac:spMkLst>
            <pc:docMk/>
            <pc:sldMk cId="1638978607" sldId="349"/>
            <ac:spMk id="2" creationId="{E443D601-EB8E-DEEC-667B-118B13F0D930}"/>
          </ac:spMkLst>
        </pc:spChg>
        <pc:picChg chg="add mod">
          <ac:chgData name="Ashley Reitter" userId="fc5b4fda186b8750" providerId="LiveId" clId="{7132BAD7-46DE-4455-9EC7-F87525F81E28}" dt="2023-06-22T20:25:01.896" v="2946" actId="1076"/>
          <ac:picMkLst>
            <pc:docMk/>
            <pc:sldMk cId="1638978607" sldId="349"/>
            <ac:picMk id="5" creationId="{1D282CE4-AC23-8BEA-6966-22C86120BD70}"/>
          </ac:picMkLst>
        </pc:picChg>
        <pc:picChg chg="add mod">
          <ac:chgData name="Ashley Reitter" userId="fc5b4fda186b8750" providerId="LiveId" clId="{7132BAD7-46DE-4455-9EC7-F87525F81E28}" dt="2023-06-22T20:24:59.397" v="2945" actId="1076"/>
          <ac:picMkLst>
            <pc:docMk/>
            <pc:sldMk cId="1638978607" sldId="349"/>
            <ac:picMk id="7" creationId="{A02D2B3D-C440-4336-A97A-72341A8E9B5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852A6-C536-198B-0B36-808C24FAAF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40B29C-E84A-E4D1-8998-1A961EC23B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2A5AE42-7DC1-8140-9B13-146984FDEF22}" type="datetimeFigureOut">
              <a:rPr lang="en-US" smtClean="0"/>
              <a:t>6/22/2023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CE4DE7-ED89-D264-F004-38F2DF4879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7E8591-FF54-5A00-A703-95ABC16B78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7369B77-94AB-0344-9EBF-9DB9EE8D3A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5974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8F75F72-8950-AF4F-9381-1D26FB547EA1}" type="datetimeFigureOut">
              <a:rPr lang="en-US" smtClean="0"/>
              <a:t>6/22/2023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775476F-A808-1F46-A368-07984F6DA2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25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232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D6E84-B5BE-5F3E-8B3F-1A46C7F30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10" y="0"/>
            <a:ext cx="8392026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0A7E03F-5776-960D-3CA6-7CE62AC96693}"/>
              </a:ext>
            </a:extLst>
          </p:cNvPr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7464AF-3FD6-6193-CC95-A941ECE17B9D}"/>
              </a:ext>
            </a:extLst>
          </p:cNvPr>
          <p:cNvCxnSpPr>
            <a:cxnSpLocks/>
          </p:cNvCxnSpPr>
          <p:nvPr userDrawn="1"/>
        </p:nvCxnSpPr>
        <p:spPr>
          <a:xfrm>
            <a:off x="4359876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5214731-3110-8D76-56DF-633537104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1" y="4157464"/>
            <a:ext cx="972078" cy="28538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16369FF-9501-1944-3E3F-46CBFD515D8D}"/>
              </a:ext>
            </a:extLst>
          </p:cNvPr>
          <p:cNvSpPr/>
          <p:nvPr userDrawn="1"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AB1576B0-66ED-3F92-2AF8-4EF965E4E3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38" y="4814449"/>
            <a:ext cx="1668775" cy="16214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576603-B88C-9F7F-98A5-E94BD2C23E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7" y="1164252"/>
            <a:ext cx="818801" cy="845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</p:spPr>
        <p:txBody>
          <a:bodyPr anchor="b">
            <a:noAutofit/>
          </a:bodyPr>
          <a:lstStyle>
            <a:lvl1pPr algn="ctr">
              <a:defRPr sz="4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B05881-FB11-43E8-CCDD-8C12CDB4FE47}"/>
              </a:ext>
            </a:extLst>
          </p:cNvPr>
          <p:cNvSpPr/>
          <p:nvPr userDrawn="1"/>
        </p:nvSpPr>
        <p:spPr>
          <a:xfrm>
            <a:off x="838199" y="196052"/>
            <a:ext cx="10515601" cy="16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fabric&#10;&#10;Description automatically generated">
            <a:extLst>
              <a:ext uri="{FF2B5EF4-FFF2-40B4-BE49-F238E27FC236}">
                <a16:creationId xmlns:a16="http://schemas.microsoft.com/office/drawing/2014/main" id="{A4941BBB-13FC-2ACE-1A50-C0F465531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950" y="-64113"/>
            <a:ext cx="1562100" cy="4394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BE9E36-E9D5-3FA6-EE22-A6E5CE13C462}"/>
              </a:ext>
            </a:extLst>
          </p:cNvPr>
          <p:cNvSpPr/>
          <p:nvPr userDrawn="1"/>
        </p:nvSpPr>
        <p:spPr>
          <a:xfrm>
            <a:off x="995423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79E4054-0885-457B-35B3-A9B26ED93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421" y="459092"/>
            <a:ext cx="749300" cy="275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0088"/>
            <a:ext cx="10515600" cy="347472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6C79F3B-6B68-BA3C-6CBE-C26E339E4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D503431-982D-5D35-88BF-09474F76D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044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68407D-A1C4-B842-0C34-B2DE8AD312D3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AE7FB-DFC0-DCDA-47AD-6ED81A6427FA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7A4DFCBA-879E-D6C9-9F81-B4F922542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62BF3-1BFC-6948-02E0-8A1C121C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58D7F8-0920-52BA-580D-072491228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611EB-89A4-4C55-4032-4D0C41839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6963F99-41C3-5ED4-AAD8-B904145CC7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75360" y="2615184"/>
            <a:ext cx="10241280" cy="3319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8034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2F7EB7A-F5B6-E308-68EE-3065E2B039A6}"/>
              </a:ext>
            </a:extLst>
          </p:cNvPr>
          <p:cNvSpPr/>
          <p:nvPr userDrawn="1"/>
        </p:nvSpPr>
        <p:spPr>
          <a:xfrm>
            <a:off x="0" y="0"/>
            <a:ext cx="4873752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 descr="A close-up of a tree&#10;&#10;Description automatically generated with medium confidence">
            <a:extLst>
              <a:ext uri="{FF2B5EF4-FFF2-40B4-BE49-F238E27FC236}">
                <a16:creationId xmlns:a16="http://schemas.microsoft.com/office/drawing/2014/main" id="{FED57607-56F6-9FD5-F0A8-DE0BCFE8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459" flipH="1">
            <a:off x="2282032" y="1589693"/>
            <a:ext cx="970220" cy="2236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F26CDF-94D4-BA22-7D14-8D328904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1072" y="2322576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017BF0C-B2B7-932F-A9AE-5BFAE4AB5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9612" y="2770632"/>
            <a:ext cx="5065776" cy="1554480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DEAB8B47-DF86-7C9F-F027-2D4D22B2E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9612" y="4361688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9612" y="4791456"/>
            <a:ext cx="5065776" cy="1408176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8" name="Picture 37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5B08C513-7071-2499-7E9D-CFD5A027C0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083" y="2260473"/>
            <a:ext cx="1245309" cy="2314810"/>
          </a:xfrm>
          <a:prstGeom prst="rect">
            <a:avLst/>
          </a:prstGeom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D46E6E9-39FE-B605-0786-F7F7E656F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8546F5-5752-9595-980A-9978EC65B179}"/>
              </a:ext>
            </a:extLst>
          </p:cNvPr>
          <p:cNvSpPr/>
          <p:nvPr userDrawn="1"/>
        </p:nvSpPr>
        <p:spPr>
          <a:xfrm>
            <a:off x="491679" y="319214"/>
            <a:ext cx="11208641" cy="5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8B1DFD-B7E9-D65B-0A47-8D442617B0D0}"/>
              </a:ext>
            </a:extLst>
          </p:cNvPr>
          <p:cNvCxnSpPr>
            <a:cxnSpLocks/>
          </p:cNvCxnSpPr>
          <p:nvPr userDrawn="1"/>
        </p:nvCxnSpPr>
        <p:spPr>
          <a:xfrm>
            <a:off x="837235" y="1767119"/>
            <a:ext cx="105165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4190CCC3-E5E8-9E96-318B-F3F62E232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8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4712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4712" y="2629116"/>
            <a:ext cx="3200400" cy="3320861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8848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848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70D939-D128-D431-82CE-9C15D5A7A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9560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AAE69C6-BB37-BC70-8424-BC928D19C9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09560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908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abric&#10;&#10;Description automatically generated">
            <a:extLst>
              <a:ext uri="{FF2B5EF4-FFF2-40B4-BE49-F238E27FC236}">
                <a16:creationId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4BBC1B-7DD9-DA00-15CC-B446DA472005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Picture 9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09" y="1695833"/>
            <a:ext cx="1155700" cy="4318000"/>
          </a:xfrm>
          <a:prstGeom prst="rect">
            <a:avLst/>
          </a:prstGeom>
        </p:spPr>
      </p:pic>
      <p:pic>
        <p:nvPicPr>
          <p:cNvPr id="12" name="Picture 11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49" y="381916"/>
            <a:ext cx="1155700" cy="431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7568A0-F819-551E-4780-20A651246990}"/>
              </a:ext>
            </a:extLst>
          </p:cNvPr>
          <p:cNvSpPr/>
          <p:nvPr userDrawn="1"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91551-9B41-0ACF-0BE6-9D174E69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312" y="2011680"/>
            <a:ext cx="2999232" cy="2843784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82466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362110-9E75-C1E6-F3D3-769A27CB658B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3B4663F-72DF-CD37-DE9D-C35DFB37E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9B248-9F11-0A11-E6AF-776D371E1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EFD48A-F270-E4EE-7C35-F4304F3D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7DEB86-4C56-EB31-FEEE-EC8AA99FB456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C19EDA-96E7-C255-DFF9-F36A187EBACD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FAD938FE-3B63-4832-B610-64346C069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38128B-385C-B928-A4A8-BD98929D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abric&#10;&#10;Description automatically generated">
            <a:extLst>
              <a:ext uri="{FF2B5EF4-FFF2-40B4-BE49-F238E27FC236}">
                <a16:creationId xmlns:a16="http://schemas.microsoft.com/office/drawing/2014/main" id="{ABAD6905-AD97-1EAF-A4A3-D0BB13B1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138EDBF7-FA56-2BF9-ECFA-6C39FEE8F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852" flipH="1">
            <a:off x="1760954" y="2048834"/>
            <a:ext cx="1230524" cy="2287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83880" y="2194560"/>
            <a:ext cx="3749040" cy="430682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sz="2400"/>
            </a:lvl1pPr>
            <a:lvl2pPr marL="228600">
              <a:buClr>
                <a:srgbClr val="73292A"/>
              </a:buClr>
              <a:defRPr sz="2000"/>
            </a:lvl2pPr>
            <a:lvl3pPr marL="685800">
              <a:buClr>
                <a:srgbClr val="73292A"/>
              </a:buClr>
              <a:defRPr sz="1800"/>
            </a:lvl3pPr>
            <a:lvl4pPr marL="1143000">
              <a:buClr>
                <a:srgbClr val="73292A"/>
              </a:buClr>
              <a:defRPr sz="1600"/>
            </a:lvl4pPr>
            <a:lvl5pPr marL="1600200">
              <a:buClr>
                <a:srgbClr val="73292A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FE36A83-31CF-DF76-5708-55ED9FB70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5BF6365E-74A9-6D7B-5F20-7C29F2901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5296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953980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B4DE27-1913-8274-9943-46641EA0DAB7}"/>
              </a:ext>
            </a:extLst>
          </p:cNvPr>
          <p:cNvSpPr/>
          <p:nvPr userDrawn="1"/>
        </p:nvSpPr>
        <p:spPr>
          <a:xfrm>
            <a:off x="1174276" y="-756"/>
            <a:ext cx="9843449" cy="56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01AB4A-AE17-BFA4-697C-75EC6407E147}"/>
              </a:ext>
            </a:extLst>
          </p:cNvPr>
          <p:cNvSpPr/>
          <p:nvPr userDrawn="1"/>
        </p:nvSpPr>
        <p:spPr>
          <a:xfrm>
            <a:off x="1604189" y="-13446"/>
            <a:ext cx="8983623" cy="52577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C7F01FE-99A8-35BD-05A1-6D93A2578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3" y="5110810"/>
            <a:ext cx="1207554" cy="354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660DF-FD7A-4340-E854-B4680A6B8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474" y="-1953000"/>
            <a:ext cx="1485900" cy="537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651760"/>
            <a:ext cx="7744968" cy="26974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sz="18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F05D25C-B703-1868-603E-D468EF44D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8FDB2CC-A975-BC07-042A-228D387E5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268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ADFA29-47E3-2E16-12B7-D8031DC04C0D}"/>
              </a:ext>
            </a:extLst>
          </p:cNvPr>
          <p:cNvSpPr/>
          <p:nvPr userDrawn="1"/>
        </p:nvSpPr>
        <p:spPr>
          <a:xfrm>
            <a:off x="0" y="3377183"/>
            <a:ext cx="12192000" cy="232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D373DB44-C887-96AC-D32D-B7656F28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322" y="3187511"/>
            <a:ext cx="1422400" cy="5283200"/>
          </a:xfrm>
          <a:prstGeom prst="rect">
            <a:avLst/>
          </a:prstGeom>
        </p:spPr>
      </p:pic>
      <p:pic>
        <p:nvPicPr>
          <p:cNvPr id="9" name="Picture 8" descr="A picture containing bedclothes, fabric&#10;&#10;Description automatically generated">
            <a:extLst>
              <a:ext uri="{FF2B5EF4-FFF2-40B4-BE49-F238E27FC236}">
                <a16:creationId xmlns:a16="http://schemas.microsoft.com/office/drawing/2014/main" id="{6A080FF9-A96B-AA38-428D-5F2CF533D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0022" y="287485"/>
            <a:ext cx="1485900" cy="5372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150280-02E2-686D-A130-65EBDA15EF13}"/>
              </a:ext>
            </a:extLst>
          </p:cNvPr>
          <p:cNvSpPr/>
          <p:nvPr userDrawn="1"/>
        </p:nvSpPr>
        <p:spPr>
          <a:xfrm>
            <a:off x="232651" y="3633264"/>
            <a:ext cx="11740896" cy="17897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5" name="Picture 14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3DD4D68C-6665-333E-98E8-785116A05A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193">
            <a:off x="6957396" y="5090392"/>
            <a:ext cx="856832" cy="83252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27E0939A-D971-0D79-9B6D-834913C959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79" y="3252854"/>
            <a:ext cx="1206427" cy="621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53668" y="3977640"/>
            <a:ext cx="9884664" cy="73152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153668" y="4700016"/>
            <a:ext cx="9884664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70832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7200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109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abric&#10;&#10;Description automatically generated">
            <a:extLst>
              <a:ext uri="{FF2B5EF4-FFF2-40B4-BE49-F238E27FC236}">
                <a16:creationId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0" cy="60396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59314F-DCEF-A5A7-C5D9-F0D39AAC9FFA}"/>
              </a:ext>
            </a:extLst>
          </p:cNvPr>
          <p:cNvSpPr/>
          <p:nvPr userDrawn="1"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7543" y="-287017"/>
            <a:ext cx="1051334" cy="3866771"/>
          </a:xfrm>
          <a:prstGeom prst="rect">
            <a:avLst/>
          </a:prstGeom>
        </p:spPr>
      </p:pic>
      <p:pic>
        <p:nvPicPr>
          <p:cNvPr id="19" name="Picture 18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2" y="492338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anchor="t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3454" y="3964517"/>
            <a:ext cx="8705089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F5E2B84E-B4F2-ED93-8084-ECFC3B9C3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49667" y="3189069"/>
            <a:ext cx="945473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FDD82133-EB75-7E07-A9CE-730CB7F6C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178703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375868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6173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8309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28270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63663" y="3926721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65799" y="4286611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80672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16065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8201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733074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66331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68467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687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8136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6424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6424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Picture Placeholder 17">
            <a:extLst>
              <a:ext uri="{FF2B5EF4-FFF2-40B4-BE49-F238E27FC236}">
                <a16:creationId xmlns:a16="http://schemas.microsoft.com/office/drawing/2014/main" id="{B23EF08B-7D0C-7D96-413D-71C22E3F74D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68136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19">
            <a:extLst>
              <a:ext uri="{FF2B5EF4-FFF2-40B4-BE49-F238E27FC236}">
                <a16:creationId xmlns:a16="http://schemas.microsoft.com/office/drawing/2014/main" id="{A6866782-6675-4F37-E5D2-68CB0191C1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06424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9F53AB27-DDFA-AA5D-8253-546C9BBA9CE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06424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22675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9312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9312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DD9CE7E9-3BC2-0321-457B-61D363708B3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2675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0DD1941-A469-A457-B987-E0E2C300A8A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39312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D6B84B7D-A7EC-6FE1-9925-F78AF0DE230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39312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77214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72200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2200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AA1AC2FE-336D-4E7F-2C86-6A8C29BA8F9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77214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FA370BF1-09EC-DBE1-5118-8A92A0F90BC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72200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5089D72C-E865-F5D3-CB1E-050AEF68445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72200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317533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05088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05088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17">
            <a:extLst>
              <a:ext uri="{FF2B5EF4-FFF2-40B4-BE49-F238E27FC236}">
                <a16:creationId xmlns:a16="http://schemas.microsoft.com/office/drawing/2014/main" id="{4F7ECA98-24CD-8CC5-A3EC-BFF5E9B11748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317533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46CBECF2-D93E-3DF9-064C-CB4A3262B69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05088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9">
            <a:extLst>
              <a:ext uri="{FF2B5EF4-FFF2-40B4-BE49-F238E27FC236}">
                <a16:creationId xmlns:a16="http://schemas.microsoft.com/office/drawing/2014/main" id="{71E06E16-A083-B853-8155-7FF97AD1DE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05088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32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9" r:id="rId3"/>
    <p:sldLayoutId id="2147483651" r:id="rId4"/>
    <p:sldLayoutId id="2147483650" r:id="rId5"/>
    <p:sldLayoutId id="2147483663" r:id="rId6"/>
    <p:sldLayoutId id="2147483665" r:id="rId7"/>
    <p:sldLayoutId id="2147483660" r:id="rId8"/>
    <p:sldLayoutId id="2147483661" r:id="rId9"/>
    <p:sldLayoutId id="2147483662" r:id="rId10"/>
    <p:sldLayoutId id="2147483666" r:id="rId11"/>
    <p:sldLayoutId id="2147483653" r:id="rId12"/>
    <p:sldLayoutId id="2147483664" r:id="rId13"/>
    <p:sldLayoutId id="2147483667" r:id="rId14"/>
    <p:sldLayoutId id="2147483652" r:id="rId15"/>
    <p:sldLayoutId id="2147483654" r:id="rId16"/>
    <p:sldLayoutId id="2147483655" r:id="rId17"/>
    <p:sldLayoutId id="2147483656" r:id="rId18"/>
    <p:sldLayoutId id="2147483657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73292A"/>
        </a:buClr>
        <a:buFont typeface="Arial" panose="020B0604020202020204" pitchFamily="34" charset="0"/>
        <a:buChar char="•"/>
        <a:defRPr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ebp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ebp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rairiemoon.com/" TargetMode="External"/><Relationship Id="rId3" Type="http://schemas.openxmlformats.org/officeDocument/2006/relationships/hyperlink" Target="https://www.canr.msu.edu/nativeplants/" TargetMode="External"/><Relationship Id="rId7" Type="http://schemas.openxmlformats.org/officeDocument/2006/relationships/hyperlink" Target="https://www.upnativeplants.com/" TargetMode="External"/><Relationship Id="rId2" Type="http://schemas.openxmlformats.org/officeDocument/2006/relationships/hyperlink" Target="https://wildflowersmich.org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watershedcouncil.org/native-plants.html" TargetMode="External"/><Relationship Id="rId5" Type="http://schemas.openxmlformats.org/officeDocument/2006/relationships/hyperlink" Target="https://www.michiganmastergardener.org/nurseries-featuring-native-plants" TargetMode="External"/><Relationship Id="rId4" Type="http://schemas.openxmlformats.org/officeDocument/2006/relationships/hyperlink" Target="https://www.canr.msu.edu/nativeplants/plant_facts/local_info/upper_peninsula" TargetMode="External"/><Relationship Id="rId9" Type="http://schemas.openxmlformats.org/officeDocument/2006/relationships/hyperlink" Target="https://www.seedsavers.org/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180B-35BA-C28E-820F-59C84FBDD9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Native Plant Gardens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6260E8-21BF-1371-4767-5E86248A7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183907"/>
            <a:ext cx="2999232" cy="852255"/>
          </a:xfrm>
        </p:spPr>
        <p:txBody>
          <a:bodyPr>
            <a:normAutofit fontScale="92500"/>
          </a:bodyPr>
          <a:lstStyle/>
          <a:p>
            <a:r>
              <a:rPr lang="en-US" dirty="0"/>
              <a:t>Schoolcraft Conservation</a:t>
            </a:r>
          </a:p>
          <a:p>
            <a:r>
              <a:rPr lang="en-US" dirty="0"/>
              <a:t>District</a:t>
            </a:r>
          </a:p>
        </p:txBody>
      </p:sp>
    </p:spTree>
    <p:extLst>
      <p:ext uri="{BB962C8B-B14F-4D97-AF65-F5344CB8AC3E}">
        <p14:creationId xmlns:p14="http://schemas.microsoft.com/office/powerpoint/2010/main" val="317718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848829-512E-C7EB-61D4-624080EAA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D7BCE1-5178-B113-D627-2205BADB3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66700"/>
            <a:ext cx="95250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01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EC88E4-2287-160F-0C9C-DC0520D77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7FBED6-858E-8B69-9B72-9DEBA4B91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699" y="367965"/>
            <a:ext cx="10874014" cy="612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13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0EB2D0-F89A-0435-D5CF-A4B6CB152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02DD4F-F290-46DF-95A4-84ED6E64A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63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6C2E15-EDAE-CB8E-1EEE-132671955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6B1931-D90E-580A-DB9F-3961F2C20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25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EFC8A2-900E-DCCB-2FDC-D706A54F7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2EDB6A-9DF5-79BD-B7CE-5E8A51C1D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44450"/>
            <a:ext cx="1016000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1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B3BA3-6DA7-7A40-44E4-9AB63E861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Plants For Pollinators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7651DA-4D60-8141-A6F9-E5D3FEF92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554AEB-293F-5B92-EB1D-CFB8CBB8A0A2}"/>
              </a:ext>
            </a:extLst>
          </p:cNvPr>
          <p:cNvSpPr txBox="1"/>
          <p:nvPr/>
        </p:nvSpPr>
        <p:spPr>
          <a:xfrm>
            <a:off x="381000" y="2735463"/>
            <a:ext cx="11430000" cy="3785652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r>
              <a:rPr lang="en-US" sz="2000" dirty="0"/>
              <a:t>Short:</a:t>
            </a:r>
          </a:p>
          <a:p>
            <a:r>
              <a:rPr lang="en-US" sz="2000" dirty="0"/>
              <a:t>● Blazing Star</a:t>
            </a:r>
          </a:p>
          <a:p>
            <a:r>
              <a:rPr lang="en-US" sz="2000" dirty="0"/>
              <a:t>● Butterfly Weed</a:t>
            </a:r>
          </a:p>
          <a:p>
            <a:r>
              <a:rPr lang="en-US" sz="2000" dirty="0"/>
              <a:t>● Sand Tickseed</a:t>
            </a:r>
          </a:p>
          <a:p>
            <a:r>
              <a:rPr lang="en-US" sz="2000" dirty="0"/>
              <a:t>● Black-eyed Susan</a:t>
            </a:r>
          </a:p>
          <a:p>
            <a:r>
              <a:rPr lang="en-US" sz="2000" dirty="0"/>
              <a:t>● Prairie Smoke</a:t>
            </a:r>
          </a:p>
          <a:p>
            <a:r>
              <a:rPr lang="en-US" sz="2000" dirty="0"/>
              <a:t>● Jacob’s Ladder</a:t>
            </a:r>
          </a:p>
          <a:p>
            <a:r>
              <a:rPr lang="en-US" sz="2000" dirty="0"/>
              <a:t>● Wild Geranium</a:t>
            </a:r>
          </a:p>
          <a:p>
            <a:r>
              <a:rPr lang="en-US" sz="2000" dirty="0"/>
              <a:t>● Prairie Dropseed Grass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Medium:</a:t>
            </a:r>
          </a:p>
          <a:p>
            <a:r>
              <a:rPr lang="en-US" sz="2000" dirty="0"/>
              <a:t>● Pale Purple Coneflower</a:t>
            </a:r>
          </a:p>
          <a:p>
            <a:r>
              <a:rPr lang="en-US" sz="2000" dirty="0"/>
              <a:t>● Spiderwort</a:t>
            </a:r>
          </a:p>
          <a:p>
            <a:r>
              <a:rPr lang="en-US" sz="2000" dirty="0"/>
              <a:t>● Great Blue Lobelia</a:t>
            </a:r>
          </a:p>
          <a:p>
            <a:r>
              <a:rPr lang="en-US" sz="2000" dirty="0"/>
              <a:t>● Blue Iris</a:t>
            </a:r>
          </a:p>
          <a:p>
            <a:r>
              <a:rPr lang="en-US" sz="2000" dirty="0"/>
              <a:t>● Foxglove Beardtongue</a:t>
            </a:r>
          </a:p>
          <a:p>
            <a:r>
              <a:rPr lang="en-US" sz="2000" dirty="0"/>
              <a:t>● Little Bluestem Grass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Tall:</a:t>
            </a:r>
          </a:p>
          <a:p>
            <a:r>
              <a:rPr lang="en-US" sz="2000" dirty="0"/>
              <a:t>● Blue Vervain</a:t>
            </a:r>
          </a:p>
          <a:p>
            <a:r>
              <a:rPr lang="en-US" sz="2000" dirty="0"/>
              <a:t>● Milkweed</a:t>
            </a:r>
          </a:p>
          <a:p>
            <a:r>
              <a:rPr lang="en-US" sz="2000" dirty="0"/>
              <a:t>● Purple Coneflower</a:t>
            </a:r>
          </a:p>
          <a:p>
            <a:r>
              <a:rPr lang="en-US" sz="2000" dirty="0"/>
              <a:t>● Gray-headed Coneflower</a:t>
            </a:r>
          </a:p>
          <a:p>
            <a:r>
              <a:rPr lang="en-US" sz="2000" dirty="0"/>
              <a:t>● Brown-eyed Susan</a:t>
            </a:r>
          </a:p>
          <a:p>
            <a:r>
              <a:rPr lang="en-US" sz="2000" dirty="0"/>
              <a:t>● Wild Bergamot</a:t>
            </a:r>
          </a:p>
          <a:p>
            <a:r>
              <a:rPr lang="en-US" sz="2000" dirty="0"/>
              <a:t>● White Turtlehead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Shrubs:</a:t>
            </a:r>
          </a:p>
          <a:p>
            <a:r>
              <a:rPr lang="en-US" sz="2000" dirty="0"/>
              <a:t>● Ninebark, Serviceberry, Viburnum</a:t>
            </a:r>
          </a:p>
        </p:txBody>
      </p:sp>
    </p:spTree>
    <p:extLst>
      <p:ext uri="{BB962C8B-B14F-4D97-AF65-F5344CB8AC3E}">
        <p14:creationId xmlns:p14="http://schemas.microsoft.com/office/powerpoint/2010/main" val="3271174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93C446-4F54-754F-A9A1-438DA6DB2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16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AAAE09-4DB5-47A7-D504-B9E57F379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763" y="0"/>
            <a:ext cx="385762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9AF7B3-F837-BAC8-5E58-FFA744C90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698" y="999542"/>
            <a:ext cx="6050953" cy="485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86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E4BB9-A657-EEC1-3400-BB5FFA785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Plants for Dry and Sandy Sites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895F2-E82D-C04D-9F47-189BDF59A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5E7E34-E270-F393-27E6-7B1D1B9DA66B}"/>
              </a:ext>
            </a:extLst>
          </p:cNvPr>
          <p:cNvSpPr txBox="1"/>
          <p:nvPr/>
        </p:nvSpPr>
        <p:spPr>
          <a:xfrm>
            <a:off x="361817" y="2816012"/>
            <a:ext cx="11430000" cy="3540338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r>
              <a:rPr lang="en-US" sz="2000" dirty="0"/>
              <a:t>Short:</a:t>
            </a:r>
          </a:p>
          <a:p>
            <a:r>
              <a:rPr lang="en-US" sz="2000" dirty="0"/>
              <a:t>● Butterfly Weed</a:t>
            </a:r>
          </a:p>
          <a:p>
            <a:r>
              <a:rPr lang="en-US" sz="2000" dirty="0"/>
              <a:t>● Black Eyed Susan</a:t>
            </a:r>
          </a:p>
          <a:p>
            <a:r>
              <a:rPr lang="en-US" sz="2000" dirty="0"/>
              <a:t>● Sand Tickseed</a:t>
            </a:r>
          </a:p>
          <a:p>
            <a:r>
              <a:rPr lang="en-US" sz="2000" dirty="0"/>
              <a:t>● Thimbleweed</a:t>
            </a:r>
          </a:p>
          <a:p>
            <a:r>
              <a:rPr lang="en-US" sz="2000" dirty="0"/>
              <a:t>● Prairie Smoke</a:t>
            </a:r>
          </a:p>
          <a:p>
            <a:r>
              <a:rPr lang="en-US" sz="2000" dirty="0"/>
              <a:t>● Prairie Dropseed Grass</a:t>
            </a:r>
          </a:p>
          <a:p>
            <a:r>
              <a:rPr lang="en-US" sz="2000" dirty="0"/>
              <a:t>● Prairie Coreopsis</a:t>
            </a:r>
          </a:p>
          <a:p>
            <a:r>
              <a:rPr lang="en-US" sz="2000" dirty="0"/>
              <a:t>● Columbine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Medium:</a:t>
            </a:r>
          </a:p>
          <a:p>
            <a:r>
              <a:rPr lang="en-US" sz="2000" dirty="0"/>
              <a:t>● Wild Lupine</a:t>
            </a:r>
          </a:p>
          <a:p>
            <a:r>
              <a:rPr lang="en-US" sz="2000" dirty="0"/>
              <a:t>● Pale Purple Coneflower</a:t>
            </a:r>
          </a:p>
          <a:p>
            <a:r>
              <a:rPr lang="en-US" sz="2000" dirty="0"/>
              <a:t>● Spiderwort</a:t>
            </a:r>
          </a:p>
          <a:p>
            <a:r>
              <a:rPr lang="en-US" sz="2000" dirty="0"/>
              <a:t>● Foxglove Beardtongue</a:t>
            </a:r>
          </a:p>
          <a:p>
            <a:r>
              <a:rPr lang="en-US" sz="2000" dirty="0"/>
              <a:t>● Little Bluestem Grass</a:t>
            </a:r>
          </a:p>
          <a:p>
            <a:r>
              <a:rPr lang="en-US" sz="2000" dirty="0"/>
              <a:t>● Bottlebrush Grass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Tall:</a:t>
            </a:r>
          </a:p>
          <a:p>
            <a:r>
              <a:rPr lang="en-US" sz="2000" dirty="0"/>
              <a:t>● Purple Coneflower</a:t>
            </a:r>
          </a:p>
          <a:p>
            <a:r>
              <a:rPr lang="en-US" sz="2000" dirty="0"/>
              <a:t>● Gray-headed Coneflower</a:t>
            </a:r>
          </a:p>
          <a:p>
            <a:r>
              <a:rPr lang="en-US" sz="2000" dirty="0"/>
              <a:t>● Woodland Sunflower</a:t>
            </a:r>
          </a:p>
          <a:p>
            <a:r>
              <a:rPr lang="en-US" sz="2000" dirty="0"/>
              <a:t>● Big Bluestem Grass</a:t>
            </a:r>
          </a:p>
          <a:p>
            <a:endParaRPr lang="en-US" sz="2000" dirty="0"/>
          </a:p>
          <a:p>
            <a:r>
              <a:rPr lang="en-US" sz="2000" dirty="0"/>
              <a:t>Shrubs:</a:t>
            </a:r>
          </a:p>
          <a:p>
            <a:r>
              <a:rPr lang="en-US" sz="2000" dirty="0"/>
              <a:t>● Chokecherry, some Viburnums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705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BE6505-AA4D-7F37-666D-F53DB1FF9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948AB9-F0A3-04C5-27E0-387A997B3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100" y="71437"/>
            <a:ext cx="4448175" cy="6715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1465FA-ED6C-83E8-6293-F461D0818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947" y="1543574"/>
            <a:ext cx="5027802" cy="377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96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B1EF3-D7C0-D88C-DECC-63AED992D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Plants for Wet Sites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66B6E-223F-5B70-E334-C4C01DF79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19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EF1676-432C-155C-BF2F-3EFA40900258}"/>
              </a:ext>
            </a:extLst>
          </p:cNvPr>
          <p:cNvSpPr txBox="1"/>
          <p:nvPr/>
        </p:nvSpPr>
        <p:spPr>
          <a:xfrm>
            <a:off x="964735" y="2663086"/>
            <a:ext cx="10242958" cy="3785652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r>
              <a:rPr lang="en-US" sz="2000" dirty="0"/>
              <a:t>Short: </a:t>
            </a:r>
          </a:p>
          <a:p>
            <a:r>
              <a:rPr lang="en-US" sz="2000" dirty="0"/>
              <a:t>● Blazing Star</a:t>
            </a:r>
          </a:p>
          <a:p>
            <a:r>
              <a:rPr lang="en-US" sz="2000" dirty="0"/>
              <a:t>● Black-eyed Susan</a:t>
            </a:r>
          </a:p>
          <a:p>
            <a:endParaRPr lang="en-US" sz="2000" dirty="0"/>
          </a:p>
          <a:p>
            <a:r>
              <a:rPr lang="en-US" sz="2000" dirty="0"/>
              <a:t>Shrubs:</a:t>
            </a:r>
          </a:p>
          <a:p>
            <a:r>
              <a:rPr lang="en-US" sz="2000" dirty="0"/>
              <a:t>●High bush cranberry</a:t>
            </a:r>
          </a:p>
          <a:p>
            <a:r>
              <a:rPr lang="en-US" sz="2000" dirty="0"/>
              <a:t>● Dogwoods</a:t>
            </a:r>
          </a:p>
          <a:p>
            <a:r>
              <a:rPr lang="en-US" sz="2000" dirty="0"/>
              <a:t>● Winterberry</a:t>
            </a:r>
          </a:p>
          <a:p>
            <a:r>
              <a:rPr lang="en-US" sz="2000" dirty="0"/>
              <a:t>● Nannyberry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Medium: </a:t>
            </a:r>
          </a:p>
          <a:p>
            <a:r>
              <a:rPr lang="en-US" sz="2000" dirty="0"/>
              <a:t>● Blue Iris</a:t>
            </a:r>
          </a:p>
          <a:p>
            <a:r>
              <a:rPr lang="en-US" sz="2000" dirty="0"/>
              <a:t>● Sweetgrass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Tall: </a:t>
            </a:r>
          </a:p>
          <a:p>
            <a:r>
              <a:rPr lang="en-US" sz="2000" dirty="0"/>
              <a:t>● Cardinal Flower</a:t>
            </a:r>
          </a:p>
          <a:p>
            <a:r>
              <a:rPr lang="en-US" sz="2000" dirty="0"/>
              <a:t>● Great Blue Lobelia</a:t>
            </a:r>
          </a:p>
          <a:p>
            <a:r>
              <a:rPr lang="en-US" sz="2000" dirty="0"/>
              <a:t>● Joe Pye Weed</a:t>
            </a:r>
          </a:p>
          <a:p>
            <a:r>
              <a:rPr lang="en-US" sz="2000" dirty="0"/>
              <a:t>● Blue Vervain</a:t>
            </a:r>
          </a:p>
          <a:p>
            <a:r>
              <a:rPr lang="en-US" sz="2000" dirty="0"/>
              <a:t>● Brown-eyed Susan</a:t>
            </a:r>
          </a:p>
          <a:p>
            <a:r>
              <a:rPr lang="en-US" sz="2000" dirty="0"/>
              <a:t>● Compass Plant</a:t>
            </a:r>
          </a:p>
          <a:p>
            <a:r>
              <a:rPr lang="en-US" sz="2000" dirty="0"/>
              <a:t>● Milkweed</a:t>
            </a:r>
          </a:p>
          <a:p>
            <a:r>
              <a:rPr lang="en-US" sz="2000" dirty="0"/>
              <a:t>● White Turtlehead</a:t>
            </a:r>
          </a:p>
          <a:p>
            <a:r>
              <a:rPr lang="en-US" sz="2000" dirty="0"/>
              <a:t>● Big Bluestem Grass</a:t>
            </a:r>
          </a:p>
        </p:txBody>
      </p:sp>
    </p:spTree>
    <p:extLst>
      <p:ext uri="{BB962C8B-B14F-4D97-AF65-F5344CB8AC3E}">
        <p14:creationId xmlns:p14="http://schemas.microsoft.com/office/powerpoint/2010/main" val="3010702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56041" y="442519"/>
            <a:ext cx="3749040" cy="59729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/>
                </a:solidFill>
                <a:latin typeface="Gill Sans Nova Light" panose="020B0302020104020203" pitchFamily="34" charset="0"/>
                <a:cs typeface="Gill Sans Light" panose="020B0302020104020203" pitchFamily="34" charset="-79"/>
              </a:rPr>
              <a:t>What are native plants?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Gill Sans Nova Light" panose="020B0302020104020203" pitchFamily="34" charset="0"/>
                <a:cs typeface="Gill Sans Light" panose="020B0302020104020203" pitchFamily="34" charset="-79"/>
              </a:rPr>
              <a:t>Pollinator benefits</a:t>
            </a:r>
            <a:endParaRPr lang="en-US" sz="2400" dirty="0">
              <a:solidFill>
                <a:schemeClr val="accent3"/>
              </a:solidFill>
              <a:latin typeface="Gill Sans Nova Light" panose="020B0302020104020203" pitchFamily="34" charset="0"/>
              <a:cs typeface="Gill Sans Light" panose="020B0302020104020203" pitchFamily="34" charset="-79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/>
                </a:solidFill>
                <a:latin typeface="Gill Sans Nova Light" panose="020B0302020104020203" pitchFamily="34" charset="0"/>
                <a:cs typeface="Gill Sans Light" panose="020B0302020104020203" pitchFamily="34" charset="-79"/>
              </a:rPr>
              <a:t>How to select plants for your </a:t>
            </a:r>
            <a:r>
              <a:rPr lang="en-US" dirty="0">
                <a:latin typeface="Gill Sans Nova Light" panose="020B0302020104020203" pitchFamily="34" charset="0"/>
                <a:cs typeface="Gill Sans Light" panose="020B0302020104020203" pitchFamily="34" charset="-79"/>
              </a:rPr>
              <a:t>garden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Gill Sans Nova Light" panose="020B0302020104020203" pitchFamily="34" charset="0"/>
                <a:cs typeface="Gill Sans Light" panose="020B0302020104020203" pitchFamily="34" charset="-79"/>
              </a:rPr>
              <a:t>Animals, pests, mulch, and weeds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Gill Sans Nova Light" panose="020B0302020104020203" pitchFamily="34" charset="0"/>
                <a:cs typeface="Gill Sans Light" panose="020B0302020104020203" pitchFamily="34" charset="-79"/>
              </a:rPr>
              <a:t>Invasive species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/>
                </a:solidFill>
                <a:latin typeface="Gill Sans Nova Light" panose="020B0302020104020203" pitchFamily="34" charset="0"/>
                <a:cs typeface="Gill Sans Light" panose="020B0302020104020203" pitchFamily="34" charset="-79"/>
              </a:rPr>
              <a:t>A realistic approach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Gill Sans Nova Light" panose="020B0302020104020203" pitchFamily="34" charset="0"/>
                <a:cs typeface="Gill Sans Light" panose="020B0302020104020203" pitchFamily="34" charset="-79"/>
              </a:rPr>
              <a:t>Questions/advice</a:t>
            </a:r>
            <a:endParaRPr lang="en-US" sz="2400" dirty="0">
              <a:solidFill>
                <a:schemeClr val="accent3"/>
              </a:solidFill>
              <a:latin typeface="Gill Sans Nova Light" panose="020B0302020104020203" pitchFamily="34" charset="0"/>
              <a:cs typeface="Gill Sans Light" panose="020B0302020104020203" pitchFamily="34" charset="-79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solidFill>
                <a:schemeClr val="accent3"/>
              </a:solidFill>
              <a:latin typeface="Gill Sans Nova Light" panose="020B0302020104020203" pitchFamily="34" charset="0"/>
              <a:cs typeface="Gill Sans Light" panose="020B0302020104020203" pitchFamily="34" charset="-79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solidFill>
                <a:schemeClr val="accent3"/>
              </a:solidFill>
              <a:latin typeface="Gill Sans Nova Light" panose="020B0302020104020203" pitchFamily="34" charset="0"/>
              <a:cs typeface="Gill Sans Light" panose="020B0302020104020203" pitchFamily="34" charset="-79"/>
            </a:endParaRPr>
          </a:p>
          <a:p>
            <a:endParaRPr lang="en-US" dirty="0">
              <a:solidFill>
                <a:schemeClr val="accent3"/>
              </a:solidFill>
              <a:latin typeface="Gill Sans Nova Light" panose="020B0302020104020203" pitchFamily="34" charset="0"/>
              <a:cs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884A3-BD82-0FC6-A582-54DD17DBC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555174-78C1-A066-44B7-282871298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27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BB41A9-2A41-F63C-7116-3D4FE7504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282CE4-AC23-8BEA-6966-22C86120B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95" y="1781175"/>
            <a:ext cx="4791075" cy="3295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2D2B3D-C440-4336-A97A-72341A8E9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237" y="0"/>
            <a:ext cx="4554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78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3E97D-33FC-6603-2EB8-6BF572214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308" y="378827"/>
            <a:ext cx="11430000" cy="1325563"/>
          </a:xfrm>
        </p:spPr>
        <p:txBody>
          <a:bodyPr/>
          <a:lstStyle/>
          <a:p>
            <a:r>
              <a:rPr lang="en-US" dirty="0"/>
              <a:t>Plants for Shady Areas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52814-192C-52CC-4011-2C06A7A04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2FBD73-B089-B7AE-FCEE-15935A2459D1}"/>
              </a:ext>
            </a:extLst>
          </p:cNvPr>
          <p:cNvSpPr txBox="1"/>
          <p:nvPr/>
        </p:nvSpPr>
        <p:spPr>
          <a:xfrm>
            <a:off x="679181" y="2225819"/>
            <a:ext cx="9336947" cy="470898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dirty="0"/>
              <a:t>Short: </a:t>
            </a:r>
          </a:p>
          <a:p>
            <a:r>
              <a:rPr lang="en-US" sz="2000" dirty="0"/>
              <a:t>● Columbine</a:t>
            </a:r>
          </a:p>
          <a:p>
            <a:r>
              <a:rPr lang="en-US" sz="2000" dirty="0"/>
              <a:t>● Wild ginger</a:t>
            </a:r>
          </a:p>
          <a:p>
            <a:r>
              <a:rPr lang="en-US" sz="2000" dirty="0"/>
              <a:t>● Wild geranium</a:t>
            </a:r>
          </a:p>
          <a:p>
            <a:r>
              <a:rPr lang="en-US" sz="2000" dirty="0"/>
              <a:t>● Jacob’s Ladder</a:t>
            </a:r>
          </a:p>
          <a:p>
            <a:r>
              <a:rPr lang="en-US" sz="2000" dirty="0"/>
              <a:t>● Thimbleweed</a:t>
            </a:r>
          </a:p>
          <a:p>
            <a:endParaRPr lang="en-US" sz="2000" dirty="0"/>
          </a:p>
          <a:p>
            <a:r>
              <a:rPr lang="en-US" sz="2000" dirty="0"/>
              <a:t>Medium: </a:t>
            </a:r>
          </a:p>
          <a:p>
            <a:r>
              <a:rPr lang="en-US" sz="2000" dirty="0"/>
              <a:t>● Bottlebrush Grass</a:t>
            </a:r>
          </a:p>
          <a:p>
            <a:endParaRPr lang="en-US" sz="2000" dirty="0"/>
          </a:p>
          <a:p>
            <a:r>
              <a:rPr lang="en-US" sz="2000" dirty="0"/>
              <a:t>Tall:</a:t>
            </a:r>
          </a:p>
          <a:p>
            <a:r>
              <a:rPr lang="en-US" sz="2000" dirty="0"/>
              <a:t>● Woodland Sunflower</a:t>
            </a:r>
          </a:p>
          <a:p>
            <a:endParaRPr lang="en-US" sz="2000" dirty="0"/>
          </a:p>
          <a:p>
            <a:r>
              <a:rPr lang="en-US" sz="2000" dirty="0"/>
              <a:t>Shrubs:</a:t>
            </a:r>
          </a:p>
          <a:p>
            <a:r>
              <a:rPr lang="en-US" sz="2000" dirty="0"/>
              <a:t>● Serviceberry, Hazelnut, Viburnums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D47E02-9AD7-8B85-BA0C-2491A27BA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675" y="2390861"/>
            <a:ext cx="2919266" cy="43788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CF6801-9D0E-19A8-140D-FCF4A6BAB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2308" y="1886797"/>
            <a:ext cx="2447488" cy="2447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862B9F-5842-0C8A-9455-63069F678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6448" y="4514519"/>
            <a:ext cx="3006987" cy="225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77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FD304-5BF6-2399-041C-3E80FFCAD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Plants for Medium Sites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32A04-1F76-A493-A486-774D2C947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C593EB-1A3B-2694-B6E1-DAD53AA8DF02}"/>
              </a:ext>
            </a:extLst>
          </p:cNvPr>
          <p:cNvSpPr txBox="1"/>
          <p:nvPr/>
        </p:nvSpPr>
        <p:spPr>
          <a:xfrm>
            <a:off x="380999" y="2483875"/>
            <a:ext cx="11363587" cy="4109872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r>
              <a:rPr lang="en-US" sz="2000" dirty="0"/>
              <a:t>Short:</a:t>
            </a:r>
          </a:p>
          <a:p>
            <a:r>
              <a:rPr lang="en-US" sz="2000" dirty="0"/>
              <a:t>● Thimbleweed</a:t>
            </a:r>
          </a:p>
          <a:p>
            <a:r>
              <a:rPr lang="en-US" sz="2000" dirty="0"/>
              <a:t>● Butterfly Weed</a:t>
            </a:r>
          </a:p>
          <a:p>
            <a:r>
              <a:rPr lang="en-US" sz="2000" dirty="0"/>
              <a:t>● Wild Geranium</a:t>
            </a:r>
          </a:p>
          <a:p>
            <a:r>
              <a:rPr lang="en-US" sz="2000" dirty="0"/>
              <a:t>● Wild Ginger</a:t>
            </a:r>
          </a:p>
          <a:p>
            <a:r>
              <a:rPr lang="en-US" sz="2000" dirty="0"/>
              <a:t>● Columbine</a:t>
            </a:r>
          </a:p>
          <a:p>
            <a:r>
              <a:rPr lang="en-US" sz="2000" dirty="0"/>
              <a:t>● Black-eyed Susan</a:t>
            </a:r>
          </a:p>
          <a:p>
            <a:r>
              <a:rPr lang="en-US" sz="2000" dirty="0"/>
              <a:t>● Blazing Star</a:t>
            </a:r>
          </a:p>
          <a:p>
            <a:r>
              <a:rPr lang="en-US" sz="2000" dirty="0"/>
              <a:t>● Jacob’s Ladder</a:t>
            </a:r>
          </a:p>
          <a:p>
            <a:r>
              <a:rPr lang="en-US" sz="2000" dirty="0"/>
              <a:t>● Prairie Smoke</a:t>
            </a:r>
          </a:p>
          <a:p>
            <a:r>
              <a:rPr lang="en-US" sz="2000" dirty="0"/>
              <a:t>● Prairie Coreopsis</a:t>
            </a:r>
          </a:p>
          <a:p>
            <a:r>
              <a:rPr lang="en-US" sz="2000" dirty="0"/>
              <a:t>● Prairie Dropseed Grass</a:t>
            </a:r>
          </a:p>
          <a:p>
            <a:endParaRPr lang="en-US" sz="2000" dirty="0"/>
          </a:p>
          <a:p>
            <a:r>
              <a:rPr lang="en-US" sz="2000" dirty="0"/>
              <a:t>Medium:</a:t>
            </a:r>
          </a:p>
          <a:p>
            <a:r>
              <a:rPr lang="en-US" sz="2000" dirty="0"/>
              <a:t>● Pale Purple Coneflower</a:t>
            </a:r>
          </a:p>
          <a:p>
            <a:r>
              <a:rPr lang="en-US" sz="2000" dirty="0"/>
              <a:t>● Wild Lupine</a:t>
            </a:r>
          </a:p>
          <a:p>
            <a:r>
              <a:rPr lang="en-US" sz="2000" dirty="0"/>
              <a:t>● Foxglove Beardtongue</a:t>
            </a:r>
          </a:p>
          <a:p>
            <a:r>
              <a:rPr lang="en-US" sz="2000" dirty="0"/>
              <a:t>● Little Bluestem Grass</a:t>
            </a:r>
          </a:p>
          <a:p>
            <a:r>
              <a:rPr lang="en-US" sz="2000" dirty="0"/>
              <a:t>● Bottlebrush Grass</a:t>
            </a:r>
          </a:p>
          <a:p>
            <a:r>
              <a:rPr lang="en-US" sz="2000" dirty="0"/>
              <a:t>● Sweetgrass</a:t>
            </a:r>
          </a:p>
          <a:p>
            <a:endParaRPr lang="en-US" sz="2000" dirty="0"/>
          </a:p>
          <a:p>
            <a:r>
              <a:rPr lang="en-US" sz="2000" dirty="0"/>
              <a:t>Shrubs:</a:t>
            </a:r>
          </a:p>
          <a:p>
            <a:r>
              <a:rPr lang="en-US" sz="2000" dirty="0"/>
              <a:t>●Viburnum, Hazelnut, Ninebark,</a:t>
            </a:r>
          </a:p>
          <a:p>
            <a:r>
              <a:rPr lang="en-US" sz="2000" dirty="0"/>
              <a:t>Elderberry, Serviceberry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Tall:</a:t>
            </a:r>
          </a:p>
          <a:p>
            <a:r>
              <a:rPr lang="en-US" sz="2000" dirty="0"/>
              <a:t>● Milkweed</a:t>
            </a:r>
          </a:p>
          <a:p>
            <a:r>
              <a:rPr lang="en-US" sz="2000" dirty="0"/>
              <a:t>● Purple Coneflower</a:t>
            </a:r>
          </a:p>
          <a:p>
            <a:r>
              <a:rPr lang="en-US" sz="2000" dirty="0"/>
              <a:t>● Gray-headed Coneflower</a:t>
            </a:r>
          </a:p>
          <a:p>
            <a:r>
              <a:rPr lang="en-US" sz="2000" dirty="0"/>
              <a:t>● Wild Bergamot</a:t>
            </a:r>
          </a:p>
          <a:p>
            <a:r>
              <a:rPr lang="en-US" sz="2000" dirty="0"/>
              <a:t>● Brown-eyed Susan</a:t>
            </a:r>
          </a:p>
          <a:p>
            <a:r>
              <a:rPr lang="en-US" sz="2000" dirty="0"/>
              <a:t>● Woodland Sunflower</a:t>
            </a:r>
          </a:p>
          <a:p>
            <a:r>
              <a:rPr lang="en-US" sz="2000" dirty="0"/>
              <a:t>● Blue Vervain</a:t>
            </a:r>
          </a:p>
          <a:p>
            <a:r>
              <a:rPr lang="en-US" sz="2000" dirty="0"/>
              <a:t>● Compass Plant</a:t>
            </a:r>
          </a:p>
          <a:p>
            <a:r>
              <a:rPr lang="en-US" sz="2000" dirty="0"/>
              <a:t>● Big Bluestem Grass</a:t>
            </a:r>
          </a:p>
        </p:txBody>
      </p:sp>
    </p:spTree>
    <p:extLst>
      <p:ext uri="{BB962C8B-B14F-4D97-AF65-F5344CB8AC3E}">
        <p14:creationId xmlns:p14="http://schemas.microsoft.com/office/powerpoint/2010/main" val="34691775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71D74-673A-86B2-CEE8-75C39F4C6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Animals, Pests, Mulch, Weeds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662F8-6FBE-BB72-C034-A74CDB1959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Deer and Rabbits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C4362B-F4BF-7188-F8AA-A775ECE61F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89CDBE-6898-BC32-0F50-A09B3737B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6926" y="3074769"/>
            <a:ext cx="2013779" cy="31685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0274ED-2CE5-C1CE-62EC-C44F88316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685" y="3707281"/>
            <a:ext cx="2954818" cy="29548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E74215-1939-D8A0-B24F-29F77EB93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129" y="3766657"/>
            <a:ext cx="2836067" cy="283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716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208B5-3374-2431-F4C7-CE9156361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Animals, Pests, Mulch, Weeds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25409AF-C3B9-8D36-B020-6E1C0171BC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8133573" y="2905248"/>
            <a:ext cx="3747372" cy="281052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4734EA-896A-58F3-34EF-F0DBB13B32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D2F32E-E05E-2CBA-DA13-C779C7036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349" y="3830455"/>
            <a:ext cx="3245141" cy="24338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AA26EE-778D-2C3A-D444-89387CBD4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147" y="2768369"/>
            <a:ext cx="4117866" cy="308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80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EC8696-C475-E8F4-0A53-3EEF74032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3786ED-8786-D79C-1793-E5FADB719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135074" y="857250"/>
            <a:ext cx="6858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991510-BB81-A57B-BF05-04BF0B478A93}"/>
              </a:ext>
            </a:extLst>
          </p:cNvPr>
          <p:cNvSpPr txBox="1"/>
          <p:nvPr/>
        </p:nvSpPr>
        <p:spPr>
          <a:xfrm>
            <a:off x="461395" y="662730"/>
            <a:ext cx="3917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Manistique High School Pollinator Garden</a:t>
            </a:r>
          </a:p>
        </p:txBody>
      </p:sp>
    </p:spTree>
    <p:extLst>
      <p:ext uri="{BB962C8B-B14F-4D97-AF65-F5344CB8AC3E}">
        <p14:creationId xmlns:p14="http://schemas.microsoft.com/office/powerpoint/2010/main" val="39059875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737A06-BB26-F546-1689-671538CED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0FCB2E-46BC-42E9-5EE6-EF3C50654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680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0E4ACA-8FC3-34E4-32E7-3547D9906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27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C5CD39-3BD2-1154-E4EE-296AA0ABA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8450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90C54F-FDB9-D538-6539-457571898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28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1D414-FF07-402C-1A69-79EAA98C3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370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B94A0-9C77-B880-7DAD-8A1DEB0FF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Invasive Species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27A156-DA85-E931-D65C-E9F1B19E94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0C60B8-5A47-7E7E-6059-DB3A6B7EA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6019"/>
            <a:ext cx="4846088" cy="32339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FEEC1C-9227-FB0A-B28C-7AB856E00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350" y="1666019"/>
            <a:ext cx="4331024" cy="2901786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22F8042-E275-EFD4-4CCD-8BF6B00491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3877877" y="2613913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1676018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02655-34DF-25F9-4640-B2CE5329A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native plants?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85715-2793-160B-269E-D9516C84D7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“Native plants are the indigenous terrestrial and aquatic species that have evolved and occur naturally in a particular region, ecosystem, and habitat. Species native to North America are generally recognized as those occurring on the continent prior to European settlement.” US Forest Service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08060B-6C9E-CFFF-55DE-F0D645C094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9994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2CE4C-CAA2-7F02-7503-FEB6D44D3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Dose of Realism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232D4-1A08-CA86-8B9D-A3E576518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other reasons we choose plants for our gardens</a:t>
            </a:r>
          </a:p>
          <a:p>
            <a:pPr lvl="1"/>
            <a:r>
              <a:rPr lang="en-US" dirty="0"/>
              <a:t>Historical</a:t>
            </a:r>
          </a:p>
          <a:p>
            <a:pPr lvl="1"/>
            <a:r>
              <a:rPr lang="en-US" dirty="0"/>
              <a:t>Sentimental</a:t>
            </a:r>
          </a:p>
          <a:p>
            <a:pPr lvl="1"/>
            <a:r>
              <a:rPr lang="en-US" dirty="0"/>
              <a:t>Just because!</a:t>
            </a:r>
          </a:p>
          <a:p>
            <a:endParaRPr lang="en-US" dirty="0"/>
          </a:p>
          <a:p>
            <a:r>
              <a:rPr lang="en-US" dirty="0"/>
              <a:t>Even if a plant isn’t a native plant, it does not mean it is “bad”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02A395-4CC5-F4F6-C641-7758C33F75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2776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BC583C-19F8-5460-9A3C-AAA5CB68E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31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0A8BD1-C6D4-CF39-732D-3B477C36B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983" y="0"/>
            <a:ext cx="385762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A2FAB2-F001-C224-66A7-97E3BC6CB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68479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589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329790-0C08-AF47-48DE-E067CC4C4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32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A60B46-DD79-6050-0473-66C6D093C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636703" y="857250"/>
            <a:ext cx="6858000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750DB0-2C8A-D9A6-8727-299CD4EAB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02702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805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98322D-082D-535B-37F6-CF2D082C3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33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5C1917-74B6-14C1-269F-1872FED0D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63" y="973123"/>
            <a:ext cx="6742224" cy="50566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0A9CB0-5FA6-30E1-C8DD-1427A3ADD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261375" y="1199742"/>
            <a:ext cx="5893266" cy="441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986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262621-2F21-C159-A6D8-73089DE47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34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F8DEEE-AB3D-09C9-378A-DF74B05BD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45316" y="857250"/>
            <a:ext cx="6858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0D46C8-C1FF-036C-AA87-BC87B9DDF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02479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841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9116D-A507-4E72-9374-F56726F73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40E2E-2E4C-129B-AFCD-29E18FFA8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2800" dirty="0">
                <a:latin typeface="Baskerville Old Face" panose="02020602080505020303" pitchFamily="18" charset="77"/>
                <a:cs typeface="+mn-lt"/>
              </a:rPr>
              <a:t>Wildflower Association of Michigan </a:t>
            </a:r>
            <a:r>
              <a:rPr lang="en-US" sz="2800" dirty="0">
                <a:latin typeface="Baskerville Old Face" panose="02020602080505020303" pitchFamily="18" charset="77"/>
                <a:cs typeface="+mn-lt"/>
                <a:hlinkClick r:id="rId2"/>
              </a:rPr>
              <a:t>https://wildflowersmich.org/</a:t>
            </a:r>
            <a:endParaRPr lang="en-US" sz="2800" dirty="0">
              <a:latin typeface="Baskerville Old Face" panose="02020602080505020303" pitchFamily="18" charset="77"/>
              <a:cs typeface="+mn-lt"/>
            </a:endParaRPr>
          </a:p>
          <a:p>
            <a:endParaRPr lang="en-US" sz="2800" dirty="0">
              <a:latin typeface="Baskerville Old Face" panose="02020602080505020303" pitchFamily="18" charset="77"/>
              <a:cs typeface="+mn-lt"/>
            </a:endParaRPr>
          </a:p>
          <a:p>
            <a:r>
              <a:rPr lang="en-US" sz="2800" dirty="0">
                <a:latin typeface="Baskerville Old Face" panose="02020602080505020303" pitchFamily="18" charset="77"/>
                <a:cs typeface="+mn-lt"/>
              </a:rPr>
              <a:t>MSU Extension Native Plants  </a:t>
            </a:r>
            <a:r>
              <a:rPr lang="en-US" sz="2800" dirty="0">
                <a:latin typeface="Baskerville Old Face" panose="02020602080505020303" pitchFamily="18" charset="77"/>
                <a:cs typeface="+mn-lt"/>
                <a:hlinkClick r:id="rId3"/>
              </a:rPr>
              <a:t>https://www.canr.msu.edu/nativeplants/</a:t>
            </a:r>
            <a:endParaRPr lang="en-US" sz="2800" dirty="0">
              <a:latin typeface="Baskerville Old Face" panose="02020602080505020303" pitchFamily="18" charset="77"/>
              <a:cs typeface="+mn-lt"/>
            </a:endParaRPr>
          </a:p>
          <a:p>
            <a:r>
              <a:rPr lang="en-US" sz="2800" dirty="0">
                <a:latin typeface="Baskerville Old Face" panose="02020602080505020303" pitchFamily="18" charset="77"/>
                <a:cs typeface="+mn-lt"/>
                <a:hlinkClick r:id="rId4"/>
              </a:rPr>
              <a:t>https://www.canr.msu.edu/nativeplants/plant_facts/local_info/upper_peninsula</a:t>
            </a:r>
            <a:endParaRPr lang="en-US" sz="2800" dirty="0">
              <a:latin typeface="Baskerville Old Face" panose="02020602080505020303" pitchFamily="18" charset="77"/>
              <a:cs typeface="+mn-lt"/>
            </a:endParaRPr>
          </a:p>
          <a:p>
            <a:endParaRPr lang="en-US" sz="2800" dirty="0">
              <a:latin typeface="Baskerville Old Face" panose="02020602080505020303" pitchFamily="18" charset="77"/>
              <a:cs typeface="+mn-lt"/>
            </a:endParaRPr>
          </a:p>
          <a:p>
            <a:r>
              <a:rPr lang="en-US" sz="2800" dirty="0">
                <a:latin typeface="Baskerville Old Face" panose="02020602080505020303" pitchFamily="18" charset="77"/>
                <a:cs typeface="+mn-lt"/>
              </a:rPr>
              <a:t>Master Gardener </a:t>
            </a:r>
            <a:r>
              <a:rPr lang="en-US" sz="2800" dirty="0">
                <a:latin typeface="Baskerville Old Face" panose="02020602080505020303" pitchFamily="18" charset="77"/>
                <a:cs typeface="+mn-lt"/>
                <a:hlinkClick r:id="rId5"/>
              </a:rPr>
              <a:t>https://www.michiganmastergardener.org/nurseries-featuring-native-plants</a:t>
            </a:r>
            <a:endParaRPr lang="en-US" sz="2800" dirty="0">
              <a:latin typeface="Baskerville Old Face" panose="02020602080505020303" pitchFamily="18" charset="77"/>
              <a:cs typeface="+mn-lt"/>
            </a:endParaRPr>
          </a:p>
          <a:p>
            <a:endParaRPr lang="en-US" sz="2800" dirty="0">
              <a:latin typeface="Baskerville Old Face" panose="02020602080505020303" pitchFamily="18" charset="77"/>
              <a:cs typeface="+mn-lt"/>
            </a:endParaRPr>
          </a:p>
          <a:p>
            <a:r>
              <a:rPr lang="en-US" sz="2800" dirty="0">
                <a:latin typeface="Baskerville Old Face" panose="02020602080505020303" pitchFamily="18" charset="77"/>
                <a:cs typeface="+mn-lt"/>
              </a:rPr>
              <a:t>Tip of the Mitt Watershed Council </a:t>
            </a:r>
            <a:r>
              <a:rPr lang="en-US" sz="2800" dirty="0">
                <a:latin typeface="Baskerville Old Face" panose="02020602080505020303" pitchFamily="18" charset="77"/>
                <a:cs typeface="+mn-lt"/>
                <a:hlinkClick r:id="rId6"/>
              </a:rPr>
              <a:t>https://www.watershedcouncil.org/native-plants.html</a:t>
            </a:r>
            <a:endParaRPr lang="en-US" sz="2800" dirty="0">
              <a:latin typeface="Baskerville Old Face" panose="02020602080505020303" pitchFamily="18" charset="77"/>
              <a:cs typeface="+mn-lt"/>
            </a:endParaRPr>
          </a:p>
          <a:p>
            <a:endParaRPr lang="en-US" sz="2800" dirty="0">
              <a:latin typeface="Baskerville Old Face" panose="02020602080505020303" pitchFamily="18" charset="77"/>
              <a:cs typeface="+mn-lt"/>
            </a:endParaRPr>
          </a:p>
          <a:p>
            <a:r>
              <a:rPr lang="en-US" sz="2800" dirty="0">
                <a:latin typeface="Baskerville Old Face" panose="02020602080505020303" pitchFamily="18" charset="77"/>
                <a:cs typeface="+mn-lt"/>
              </a:rPr>
              <a:t>UP Native Plants </a:t>
            </a:r>
            <a:r>
              <a:rPr lang="en-US" sz="2800" dirty="0">
                <a:latin typeface="Baskerville Old Face" panose="02020602080505020303" pitchFamily="18" charset="77"/>
                <a:cs typeface="+mn-lt"/>
                <a:hlinkClick r:id="rId7"/>
              </a:rPr>
              <a:t>https://www.upnativeplants.com/</a:t>
            </a:r>
            <a:endParaRPr lang="en-US" sz="2800" dirty="0">
              <a:latin typeface="Baskerville Old Face" panose="02020602080505020303" pitchFamily="18" charset="77"/>
              <a:cs typeface="+mn-lt"/>
            </a:endParaRPr>
          </a:p>
          <a:p>
            <a:endParaRPr lang="en-US" sz="2800" dirty="0">
              <a:latin typeface="Baskerville Old Face" panose="02020602080505020303" pitchFamily="18" charset="77"/>
              <a:cs typeface="+mn-lt"/>
            </a:endParaRPr>
          </a:p>
          <a:p>
            <a:r>
              <a:rPr lang="en-US" sz="2800" dirty="0">
                <a:latin typeface="Baskerville Old Face" panose="02020602080505020303" pitchFamily="18" charset="77"/>
                <a:cs typeface="+mn-lt"/>
              </a:rPr>
              <a:t>Prairie Moon Nursery </a:t>
            </a:r>
            <a:r>
              <a:rPr lang="en-US" sz="2800" dirty="0">
                <a:latin typeface="Baskerville Old Face" panose="02020602080505020303" pitchFamily="18" charset="77"/>
                <a:cs typeface="+mn-lt"/>
                <a:hlinkClick r:id="rId8"/>
              </a:rPr>
              <a:t>https://www.prairiemoon.com</a:t>
            </a:r>
            <a:endParaRPr lang="en-US" sz="2800" dirty="0">
              <a:latin typeface="Baskerville Old Face" panose="02020602080505020303" pitchFamily="18" charset="77"/>
              <a:cs typeface="+mn-lt"/>
            </a:endParaRPr>
          </a:p>
          <a:p>
            <a:endParaRPr lang="en-US" sz="2800" dirty="0">
              <a:latin typeface="Baskerville Old Face" panose="02020602080505020303" pitchFamily="18" charset="77"/>
              <a:cs typeface="+mn-lt"/>
            </a:endParaRPr>
          </a:p>
          <a:p>
            <a:r>
              <a:rPr lang="en-US" sz="2800" dirty="0">
                <a:latin typeface="Baskerville Old Face" panose="02020602080505020303" pitchFamily="18" charset="77"/>
                <a:cs typeface="+mn-lt"/>
              </a:rPr>
              <a:t>Seed Savers Exchange </a:t>
            </a:r>
            <a:r>
              <a:rPr lang="en-US" sz="2800" dirty="0">
                <a:latin typeface="Baskerville Old Face" panose="02020602080505020303" pitchFamily="18" charset="77"/>
                <a:cs typeface="+mn-lt"/>
                <a:hlinkClick r:id="rId9"/>
              </a:rPr>
              <a:t>https://www.seedsavers.org/</a:t>
            </a:r>
            <a:endParaRPr lang="en-US" sz="2800" dirty="0">
              <a:latin typeface="Baskerville Old Face" panose="02020602080505020303" pitchFamily="18" charset="77"/>
              <a:cs typeface="+mn-lt"/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8BB7A5-5CB0-1A3E-06EC-B46DF0F7D4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3543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EB5DC-8C2B-5750-6E12-9A35C0FFB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you!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F5CF3F-E5EF-5769-3F83-24ADB4412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312" y="2011680"/>
            <a:ext cx="3558442" cy="2843784"/>
          </a:xfrm>
        </p:spPr>
        <p:txBody>
          <a:bodyPr/>
          <a:lstStyle/>
          <a:p>
            <a:r>
              <a:rPr lang="en-US" dirty="0"/>
              <a:t>Questions? Advice?</a:t>
            </a:r>
          </a:p>
          <a:p>
            <a:r>
              <a:rPr lang="en-US" dirty="0"/>
              <a:t>Ashley Reitter</a:t>
            </a:r>
          </a:p>
          <a:p>
            <a:r>
              <a:rPr lang="en-US" dirty="0"/>
              <a:t>schoolcraftcd@macd.org</a:t>
            </a:r>
          </a:p>
        </p:txBody>
      </p:sp>
    </p:spTree>
    <p:extLst>
      <p:ext uri="{BB962C8B-B14F-4D97-AF65-F5344CB8AC3E}">
        <p14:creationId xmlns:p14="http://schemas.microsoft.com/office/powerpoint/2010/main" val="2790251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B03DA7-D608-ADCE-E1CA-0DC5FBC1F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9DDBE5-05FC-BCB2-7877-443CFAB78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984" y="2529005"/>
            <a:ext cx="4724178" cy="31500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EDFA99-921C-DA2A-F543-1B754B4A3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730" y="0"/>
            <a:ext cx="385762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751D05-994E-00AA-6688-56C948FC9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377576" y="782435"/>
            <a:ext cx="4797337" cy="359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29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27454-6D70-1430-5409-E1ED526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2210" y="149192"/>
            <a:ext cx="3749040" cy="1539297"/>
          </a:xfrm>
        </p:spPr>
        <p:txBody>
          <a:bodyPr>
            <a:normAutofit/>
          </a:bodyPr>
          <a:lstStyle/>
          <a:p>
            <a:r>
              <a:rPr lang="en-US" dirty="0"/>
              <a:t>Why Native Plants?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79D0BC-ED82-96D7-E413-CAFABCADE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8D9290-685D-64CC-718C-157882B1EB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007712" y="1688489"/>
            <a:ext cx="3749040" cy="4306824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Enhance native biodiversity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Less likely to be invasive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Adapted to our local climate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Support pollinators and the native food web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Soil health and erosion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1B0B4B-1497-5AF9-CE33-7D548248E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22002" y="865382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361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D10E78-3000-62CD-51B5-272AF89E5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C4F6A0-873B-BB27-7F02-4B11FD6858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835" b="-2235"/>
          <a:stretch/>
        </p:blipFill>
        <p:spPr>
          <a:xfrm rot="5400000">
            <a:off x="125115" y="799771"/>
            <a:ext cx="5360565" cy="52584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FAEDF2-D859-3332-B023-991C8F99B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737" y="436226"/>
            <a:ext cx="5110219" cy="28775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6D9841-32D4-8C29-4627-F9C2AE8FA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737" y="3523330"/>
            <a:ext cx="5110219" cy="319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86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A10B3-48DD-DEE4-11D6-2603E3D94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select plants for your garden: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87099-AF31-EF67-39D8-80BAC592E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do you already have?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What are the conditions of your site?</a:t>
            </a:r>
          </a:p>
          <a:p>
            <a:pPr marL="457200" lvl="1" indent="0">
              <a:buNone/>
            </a:pPr>
            <a:r>
              <a:rPr lang="en-US" dirty="0"/>
              <a:t>Is it … dry, wet, seasonally wet?</a:t>
            </a:r>
          </a:p>
          <a:p>
            <a:pPr marL="457200" lvl="1" indent="0">
              <a:buNone/>
            </a:pPr>
            <a:r>
              <a:rPr lang="en-US" dirty="0"/>
              <a:t>	sun, shade, partial sun?</a:t>
            </a:r>
            <a:br>
              <a:rPr lang="en-US" dirty="0"/>
            </a:br>
            <a:r>
              <a:rPr lang="en-US" dirty="0"/>
              <a:t>	soil type – sandy, clay?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What is the size of the area you want to plant?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do you need to do to prepare your site?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65529C-F5FE-E2B2-599D-38EAC821EC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A4F421-BAA8-84C0-F352-44E1B55E3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8157" y="1600200"/>
            <a:ext cx="4530100" cy="339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68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E6A01-1D8C-E82D-69CE-C1BEA5E03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skerville Old Face" panose="02020602080505020303" pitchFamily="18" charset="77"/>
              </a:rPr>
              <a:t>Site Preparation</a:t>
            </a:r>
            <a:r>
              <a:rPr lang="en-US" dirty="0">
                <a:solidFill>
                  <a:schemeClr val="accent3"/>
                </a:solidFill>
                <a:latin typeface="Baskerville Old Face" panose="02020602080505020303" pitchFamily="18" charset="77"/>
              </a:rPr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E8D6E8-969C-81F9-8B97-1B42ED901A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1F1CDA-6B49-2F2F-98E0-6B97C34EF56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Removing existing vegetation</a:t>
            </a:r>
          </a:p>
          <a:p>
            <a:pPr lvl="1"/>
            <a:r>
              <a:rPr lang="en-US" dirty="0"/>
              <a:t>Tilling</a:t>
            </a:r>
          </a:p>
          <a:p>
            <a:pPr lvl="1"/>
            <a:r>
              <a:rPr lang="en-US" dirty="0"/>
              <a:t>Removal</a:t>
            </a:r>
          </a:p>
          <a:p>
            <a:pPr lvl="1"/>
            <a:r>
              <a:rPr lang="en-US" dirty="0"/>
              <a:t>Suppress – sheet mulching, plastic or boards</a:t>
            </a:r>
            <a:br>
              <a:rPr lang="en-US" dirty="0"/>
            </a:br>
            <a:endParaRPr lang="en-US" dirty="0"/>
          </a:p>
          <a:p>
            <a:r>
              <a:rPr lang="en-US" dirty="0"/>
              <a:t>Add landscape fabric?</a:t>
            </a:r>
            <a:br>
              <a:rPr lang="en-US" dirty="0"/>
            </a:br>
            <a:endParaRPr lang="en-US" dirty="0"/>
          </a:p>
          <a:p>
            <a:r>
              <a:rPr lang="en-US" dirty="0"/>
              <a:t>Nutrient needs</a:t>
            </a:r>
          </a:p>
          <a:p>
            <a:pPr lvl="1"/>
            <a:r>
              <a:rPr lang="en-US" dirty="0"/>
              <a:t>Organic matter – compost, soil</a:t>
            </a:r>
          </a:p>
          <a:p>
            <a:pPr lvl="1"/>
            <a:r>
              <a:rPr lang="en-US" dirty="0"/>
              <a:t>Fertilizer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3D259E-0AFA-0244-F79B-28A1C2437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765" y="2835478"/>
            <a:ext cx="4671944" cy="323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3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82CC86-3DFC-E99F-FEAE-5350987D5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A5816F-2651-7E1C-67C6-C0DB90CE3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39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Custom 23">
      <a:majorFont>
        <a:latin typeface="Baskerville Old Face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loral-Flourish_Win32_CP_v8" id="{BCFB3359-BC8B-4F4E-99DD-822A55018E7C}" vid="{7DF7CEC2-9D9A-40F6-95E4-E2F6E93D64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4EFF02-EA18-493C-972D-813DB244CB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FBB2F3B-6257-41BB-8B64-5AC7494F274B}">
  <ds:schemaRefs>
    <ds:schemaRef ds:uri="http://purl.org/dc/terms/"/>
    <ds:schemaRef ds:uri="http://purl.org/dc/dcmitype/"/>
    <ds:schemaRef ds:uri="230e9df3-be65-4c73-a93b-d1236ebd677e"/>
    <ds:schemaRef ds:uri="16c05727-aa75-4e4a-9b5f-8a80a1165891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71af3243-3dd4-4a8d-8c0d-dd76da1f02a5"/>
    <ds:schemaRef ds:uri="http://schemas.openxmlformats.org/package/2006/metadata/core-properties"/>
    <ds:schemaRef ds:uri="http://schemas.microsoft.com/sharepoint/v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ACE2AAA-C718-435C-B4E6-95A08ACAC441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{118C06DC-C48E-4346-8108-FDCFA46FC905}tf56410444_win32</Template>
  <TotalTime>283</TotalTime>
  <Words>799</Words>
  <Application>Microsoft Office PowerPoint</Application>
  <PresentationFormat>Widescreen</PresentationFormat>
  <Paragraphs>256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Baskerville</vt:lpstr>
      <vt:lpstr>Baskerville Old Face</vt:lpstr>
      <vt:lpstr>Calibri</vt:lpstr>
      <vt:lpstr>Gill Sans Light</vt:lpstr>
      <vt:lpstr>Gill Sans Nova</vt:lpstr>
      <vt:lpstr>Gill Sans Nova Light</vt:lpstr>
      <vt:lpstr>Office Theme</vt:lpstr>
      <vt:lpstr>Native Plant Gardens</vt:lpstr>
      <vt:lpstr>PowerPoint Presentation</vt:lpstr>
      <vt:lpstr>What are native plants?</vt:lpstr>
      <vt:lpstr>PowerPoint Presentation</vt:lpstr>
      <vt:lpstr>Why Native Plants?</vt:lpstr>
      <vt:lpstr>PowerPoint Presentation</vt:lpstr>
      <vt:lpstr>How to select plants for your garden:</vt:lpstr>
      <vt:lpstr>Site Preparation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Plants For Pollinators</vt:lpstr>
      <vt:lpstr>PowerPoint Presentation</vt:lpstr>
      <vt:lpstr>Plants for Dry and Sandy Sites</vt:lpstr>
      <vt:lpstr>PowerPoint Presentation</vt:lpstr>
      <vt:lpstr>Plants for Wet Sites</vt:lpstr>
      <vt:lpstr>PowerPoint Presentation</vt:lpstr>
      <vt:lpstr>Plants for Shady Areas</vt:lpstr>
      <vt:lpstr>Plants for Medium Sites</vt:lpstr>
      <vt:lpstr>Animals, Pests, Mulch, Weeds</vt:lpstr>
      <vt:lpstr>Animals, Pests, Mulch, Weeds</vt:lpstr>
      <vt:lpstr>PowerPoint Presentation</vt:lpstr>
      <vt:lpstr>PowerPoint Presentation</vt:lpstr>
      <vt:lpstr>PowerPoint Presentation</vt:lpstr>
      <vt:lpstr>PowerPoint Presentation</vt:lpstr>
      <vt:lpstr>Invasive Species</vt:lpstr>
      <vt:lpstr>A Dose of Realism</vt:lpstr>
      <vt:lpstr>PowerPoint Presentation</vt:lpstr>
      <vt:lpstr>PowerPoint Presentation</vt:lpstr>
      <vt:lpstr>PowerPoint Presentation</vt:lpstr>
      <vt:lpstr>PowerPoint Presentation</vt:lpstr>
      <vt:lpstr>Resources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Native Plant Gardens</dc:title>
  <dc:creator>Ashley Reitter</dc:creator>
  <cp:lastModifiedBy>Ashley Reitter</cp:lastModifiedBy>
  <cp:revision>1</cp:revision>
  <cp:lastPrinted>2023-06-22T20:59:07Z</cp:lastPrinted>
  <dcterms:created xsi:type="dcterms:W3CDTF">2023-06-22T16:17:36Z</dcterms:created>
  <dcterms:modified xsi:type="dcterms:W3CDTF">2023-06-22T21:01:30Z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